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9"/>
  </p:notesMasterIdLst>
  <p:sldIdLst>
    <p:sldId id="585" r:id="rId2"/>
    <p:sldId id="700" r:id="rId3"/>
    <p:sldId id="858" r:id="rId4"/>
    <p:sldId id="863" r:id="rId5"/>
    <p:sldId id="864" r:id="rId6"/>
    <p:sldId id="865" r:id="rId7"/>
    <p:sldId id="866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  <a:srgbClr val="00FF00"/>
    <a:srgbClr val="FF0000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2" autoAdjust="0"/>
    <p:restoredTop sz="94667" autoAdjust="0"/>
  </p:normalViewPr>
  <p:slideViewPr>
    <p:cSldViewPr snapToGrid="0">
      <p:cViewPr varScale="1">
        <p:scale>
          <a:sx n="143" d="100"/>
          <a:sy n="143" d="100"/>
        </p:scale>
        <p:origin x="144" y="3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0F090-7E74-4FFD-BE36-E9B69AED82C3}" type="datetimeFigureOut">
              <a:rPr lang="de-DE" smtClean="0"/>
              <a:t>06.07.2025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64BAB-5BA2-4FE7-B15A-FCB7F3CF80A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09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8A1C2D-ACCF-9296-82E0-8EF7B360AA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0C1A2671-6DAE-4384-1003-5C61A61B85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660B155-6087-5FCE-4EDE-481A0A0C94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0D9B97B-1103-8C14-9ABF-4D5A48A937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4027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FD3AE4-CC1D-BA3F-1C8A-988176C539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2A8CE529-737B-F0F6-BD4C-A3DF429752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36E7A7F0-8816-6805-551A-0474CFDFF1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A394B5D-DEFB-489E-6CFC-997D329733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02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324330-2C12-A65C-5E58-6451EA6469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A4E8F283-1554-725F-4525-92DD089079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C249057-F3BD-F7D7-12C8-374463ABE9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871FF5F-834B-F434-025C-D7E29876C5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2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415A7E-2987-610D-80DA-E190DFD748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D9E5EF3-5238-FF44-E51B-82AEAF224D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29C2C461-9267-686C-8663-42E557B6A2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E28160D-84DC-95D1-DD82-F8D59F20F5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3399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06.07.2025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06.07.2025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06.07.2025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06.07.2025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06.07.2025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06.07.2025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06.07.2025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06.07.2025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06.07.2025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06.07.2025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06.07.2025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06.07.2025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Jesus ist Herr über den Tod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Johannes 11,28-46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2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hat den perfekten Plan (Verse 28-32)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2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hat echte Emotionen (Verse 33-38)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2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hat den Glauben im Blick (Verse 40-42)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2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ist die Auferstehung und das Leben (Verse 43-46)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endParaRPr lang="de-DE" sz="5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endParaRPr lang="de-DE" sz="5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541338" algn="l"/>
              </a:tabLst>
            </a:pPr>
            <a:r>
              <a:rPr lang="de-DE" sz="28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Vier Elemente, dass Jesus der Herr über den Tod ist, damit du über ihn 	staunst und dein Glaube wächst.</a:t>
            </a:r>
          </a:p>
        </p:txBody>
      </p:sp>
    </p:spTree>
    <p:extLst>
      <p:ext uri="{BB962C8B-B14F-4D97-AF65-F5344CB8AC3E}">
        <p14:creationId xmlns:p14="http://schemas.microsoft.com/office/powerpoint/2010/main" val="4163940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55E717-9D3E-A9DE-1073-901820E8E1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A18640C7-8EEA-0F14-6ED8-79B859A00CA1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E166093C-5298-E8E7-9C9C-338CD55C0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Jesus ist Herr über den Tod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B6D3B1B6-5E5C-C799-88FD-C2D2B8748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8DF13FCA-953A-3B77-A51C-74F6EF5B729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Er hat den perfekten Plan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D7110E2-46F0-C1C1-059B-D46F228CF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weiß wann und wozu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(11,3-7)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Wenn unser Glaube auch aufrichtig ist, so ist er doch begrenzt!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Dein Glaube wird durch das Wort gefestigt (z.B. Römer 14,7-9)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C6F656D-8DAB-161C-3D98-236AA73BF657}"/>
              </a:ext>
            </a:extLst>
          </p:cNvPr>
          <p:cNvSpPr/>
          <p:nvPr/>
        </p:nvSpPr>
        <p:spPr>
          <a:xfrm>
            <a:off x="3051542" y="3184751"/>
            <a:ext cx="2160000" cy="2160000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2000" dirty="0"/>
              <a:t>Menschliches wann und wozu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D0B884-10A0-3A8B-8AB0-E9017D5A3BBA}"/>
              </a:ext>
            </a:extLst>
          </p:cNvPr>
          <p:cNvSpPr/>
          <p:nvPr/>
        </p:nvSpPr>
        <p:spPr>
          <a:xfrm>
            <a:off x="499872" y="3184751"/>
            <a:ext cx="2160000" cy="2160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/>
              <a:t>Göttliches wann und wozu</a:t>
            </a:r>
          </a:p>
        </p:txBody>
      </p:sp>
    </p:spTree>
    <p:extLst>
      <p:ext uri="{BB962C8B-B14F-4D97-AF65-F5344CB8AC3E}">
        <p14:creationId xmlns:p14="http://schemas.microsoft.com/office/powerpoint/2010/main" val="15810795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7.40741E-7 L -0.20937 -0.00093 " pathEditMode="relative" rAng="0" ptsTypes="AA">
                                      <p:cBhvr>
                                        <p:cTn id="22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69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6731BC-52AC-E21B-5785-64CB15A94E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65072138-2641-6679-B2FA-8CFA8ECC0695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69FCB8DA-88C7-865D-032A-390F5970C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Jesus ist Herr über den Tod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3ABC31E4-175C-76F4-D791-8EE7408375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8FA08C38-C654-7901-71EB-599A60D77A6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Er hat echte Emotionen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F3514A3-6386-695E-6306-E79FEF404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11113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ist aufgebracht und zutiefst bewegt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2,15-17; Matthäus 14,14)</a:t>
            </a:r>
          </a:p>
          <a:p>
            <a:pPr marL="715963" indent="-3397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ist nicht nur göttlicher Herr über den Tod, sondern er ist auch ganz Mensch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5963" indent="-3397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weint</a:t>
            </a:r>
          </a:p>
          <a:p>
            <a:pPr marL="715963" indent="-3397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hat Lazarus wirklich lieb – er liebt jeden Menschen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Jesus versteht uns, weil er selber als Mensch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   </a:t>
            </a:r>
            <a:r>
              <a:rPr lang="de-DE" sz="16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 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durch alles durchgegangen ist (Hebräer 2,18; 4,15; 5,2)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7B4D906-6CDE-CD6B-1E9C-30326791605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72" t="15467" r="14670" b="16394"/>
          <a:stretch/>
        </p:blipFill>
        <p:spPr>
          <a:xfrm>
            <a:off x="10098881" y="3635908"/>
            <a:ext cx="1849660" cy="17637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597271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80746C-583F-3410-AB4C-C8BE2DEEEA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C6D315D8-A7F0-A362-A5EC-4C3192AEE53E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3E75777A-D83D-7362-B1F1-50FDCFB06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Jesus ist Herr über den Tod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C9E7C7AD-25E5-4126-8FE0-96A66ABCF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8604A9A3-153B-6272-9C26-BD2EA0F962B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Er hat den Glauben im Blick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FC284BF-21F4-9914-D7E4-4F88EB5EC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Glaube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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Herrlichkeit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(1,14; 2,11; 9,3; 11,4.15.25-27.40.42.45; 20,31)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betet laut, damit Glaube entsteht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(11,42)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Lerne Jesus besser kennen, glaube und lebe (vgl. Johannes 20,31)!</a:t>
            </a:r>
          </a:p>
          <a:p>
            <a:pPr marL="0" indent="0">
              <a:buNone/>
              <a:tabLst>
                <a:tab pos="627063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Lebe siegreich (durch Christus!) und aktiv im Glaubensleben (1. 	Korinther 15,54-58)!</a:t>
            </a:r>
          </a:p>
        </p:txBody>
      </p:sp>
    </p:spTree>
    <p:extLst>
      <p:ext uri="{BB962C8B-B14F-4D97-AF65-F5344CB8AC3E}">
        <p14:creationId xmlns:p14="http://schemas.microsoft.com/office/powerpoint/2010/main" val="7778818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0A1D01-01E6-1FED-1AE9-A27FC7177B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A89A045A-42AD-2433-94C0-2EDA5C52897B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0279B499-F314-AB5C-EF22-C45ECD01A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Jesus ist Herr über den Tod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5A56D589-BEF2-8412-7FF9-42DFB9AF90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6AD79271-B126-43F2-EAAC-13C75E7C8709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4. Er ist die Auferstehung und das Leben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D1A167B-E14C-9FF6-4183-06C0E4498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 Stimme wird von den Toten gehört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(5,25.28-29)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hat die Schlüssel des Todes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(Offenbarung 1,18)</a:t>
            </a:r>
          </a:p>
          <a:p>
            <a:pPr marL="0" indent="0">
              <a:buNone/>
              <a:tabLst>
                <a:tab pos="627063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Blicke in deinem Alltag auf die kleinen Wunder des auferstandenen 	und lebendigen Herrn!</a:t>
            </a:r>
          </a:p>
        </p:txBody>
      </p:sp>
    </p:spTree>
    <p:extLst>
      <p:ext uri="{BB962C8B-B14F-4D97-AF65-F5344CB8AC3E}">
        <p14:creationId xmlns:p14="http://schemas.microsoft.com/office/powerpoint/2010/main" val="22546539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70E65A-EC90-80F8-33E9-CAFCDCB572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DBFFAB82-00DA-FF60-2EA4-E988F0DAD9A2}"/>
              </a:ext>
            </a:extLst>
          </p:cNvPr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FA6191-A444-0D71-549A-3FBF5B1EE443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4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60000"/>
                    <a:lumOff val="40000"/>
                  </a:srgbClr>
                </a:solidFill>
                <a:effectLst>
                  <a:glow rad="139700">
                    <a:prstClr val="black">
                      <a:alpha val="40000"/>
                    </a:prstClr>
                  </a:glow>
                </a:effectLst>
                <a:uLnTx/>
                <a:uFillTx/>
                <a:latin typeface="AR ESSENCE" panose="02000000000000000000" pitchFamily="2" charset="0"/>
                <a:ea typeface="+mj-ea"/>
                <a:cs typeface="+mj-cs"/>
              </a:rPr>
              <a:t>Jesus ist Herr über den Tod</a:t>
            </a:r>
            <a:endParaRPr kumimoji="0" lang="de-DE" sz="3200" b="1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60000"/>
                  <a:lumOff val="40000"/>
                </a:srgbClr>
              </a:solidFill>
              <a:effectLst>
                <a:glow rad="139700">
                  <a:prstClr val="black">
                    <a:alpha val="40000"/>
                  </a:prstClr>
                </a:glow>
              </a:effectLst>
              <a:uLnTx/>
              <a:uFillTx/>
              <a:latin typeface="AR ESSENCE" panose="02000000000000000000" pitchFamily="2" charset="0"/>
              <a:ea typeface="+mj-ea"/>
              <a:cs typeface="+mj-cs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92CAF230-1DE3-3965-77D8-978A04E699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137E64DB-D11F-708E-107D-0361D8775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39700">
                    <a:prstClr val="black">
                      <a:alpha val="40000"/>
                    </a:prstClr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Arial" charset="0"/>
              </a:rPr>
              <a:t>Johannes 11,28-46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B60E6A9-6652-CC78-C549-3CE13007D318}"/>
              </a:ext>
            </a:extLst>
          </p:cNvPr>
          <p:cNvSpPr/>
          <p:nvPr/>
        </p:nvSpPr>
        <p:spPr>
          <a:xfrm>
            <a:off x="457200" y="3246260"/>
            <a:ext cx="11320272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marR="0" lvl="0" indent="-7143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714375" algn="l"/>
              </a:tabLst>
              <a:defRPr/>
            </a:pP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39700">
                    <a:prstClr val="black">
                      <a:alpha val="40000"/>
                    </a:prstClr>
                  </a:glow>
                </a:effectLst>
                <a:uLnTx/>
                <a:uFillTx/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hat den perfekten Plan (Verse 28-32)</a:t>
            </a:r>
          </a:p>
          <a:p>
            <a:pPr marL="714375" marR="0" lvl="0" indent="-7143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714375" algn="l"/>
              </a:tabLst>
              <a:defRPr/>
            </a:pP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39700">
                    <a:prstClr val="black">
                      <a:alpha val="40000"/>
                    </a:prstClr>
                  </a:glow>
                </a:effectLst>
                <a:uLnTx/>
                <a:uFillTx/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hat echte Emotionen (Verse 33-38)</a:t>
            </a:r>
          </a:p>
          <a:p>
            <a:pPr marL="714375" marR="0" lvl="0" indent="-7143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714375" algn="l"/>
              </a:tabLst>
              <a:defRPr/>
            </a:pP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39700">
                    <a:prstClr val="black">
                      <a:alpha val="40000"/>
                    </a:prstClr>
                  </a:glow>
                </a:effectLst>
                <a:uLnTx/>
                <a:uFillTx/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hat den Glauben im Blick (Verse 40-42)</a:t>
            </a:r>
          </a:p>
          <a:p>
            <a:pPr marL="714375" marR="0" lvl="0" indent="-7143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714375" algn="l"/>
              </a:tabLst>
              <a:defRPr/>
            </a:pP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39700">
                    <a:prstClr val="black">
                      <a:alpha val="40000"/>
                    </a:prstClr>
                  </a:glow>
                </a:effectLst>
                <a:uLnTx/>
                <a:uFillTx/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ist die Auferstehung und das Leben (Verse 43-46)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endParaRPr kumimoji="0" lang="de-DE" sz="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39700">
                  <a:prstClr val="black">
                    <a:alpha val="40000"/>
                  </a:prstClr>
                </a:glow>
              </a:effectLst>
              <a:uLnTx/>
              <a:uFillTx/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endParaRPr kumimoji="0" lang="de-DE" sz="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39700">
                  <a:prstClr val="black">
                    <a:alpha val="40000"/>
                  </a:prstClr>
                </a:glow>
              </a:effectLst>
              <a:uLnTx/>
              <a:uFillTx/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1338" algn="l"/>
              </a:tabLst>
              <a:defRPr/>
            </a:pPr>
            <a:r>
              <a:rPr kumimoji="0" lang="de-DE" sz="28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60000"/>
                    <a:lumOff val="40000"/>
                  </a:srgbClr>
                </a:solidFill>
                <a:effectLst>
                  <a:glow rad="139700">
                    <a:prstClr val="black">
                      <a:alpha val="40000"/>
                    </a:prstClr>
                  </a:glow>
                </a:effectLst>
                <a:uLnTx/>
                <a:uFillTx/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Vier Elemente, dass Jesus der Herr über den Tod ist, damit du über ihn 	staunst und dein Glaube wächst.</a:t>
            </a:r>
          </a:p>
        </p:txBody>
      </p:sp>
    </p:spTree>
    <p:extLst>
      <p:ext uri="{BB962C8B-B14F-4D97-AF65-F5344CB8AC3E}">
        <p14:creationId xmlns:p14="http://schemas.microsoft.com/office/powerpoint/2010/main" val="242309789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402</Words>
  <Application>Microsoft Office PowerPoint</Application>
  <PresentationFormat>Breitbild</PresentationFormat>
  <Paragraphs>52</Paragraphs>
  <Slides>7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Johannes 11,28-46: Jesus ist Herr über den Tod</dc:title>
  <dc:creator>Sascha Kriegler</dc:creator>
  <cp:lastModifiedBy>Sascha Kriegler</cp:lastModifiedBy>
  <cp:revision>609</cp:revision>
  <dcterms:created xsi:type="dcterms:W3CDTF">2015-12-06T14:34:46Z</dcterms:created>
  <dcterms:modified xsi:type="dcterms:W3CDTF">2025-07-06T06:26:13Z</dcterms:modified>
</cp:coreProperties>
</file>