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85" r:id="rId2"/>
    <p:sldId id="611" r:id="rId3"/>
    <p:sldId id="678" r:id="rId4"/>
    <p:sldId id="682" r:id="rId5"/>
    <p:sldId id="683" r:id="rId6"/>
    <p:sldId id="684" r:id="rId7"/>
    <p:sldId id="685" r:id="rId8"/>
    <p:sldId id="42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28.03.2021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28.03.2021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28.03.2021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28.03.2021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28.03.2021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28.03.2021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28.03.2021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arysrosaries.com/collaboration/index.php?title=File:Triumphal_Entry_into_Jerusalem-Luke_9_51-52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Ist Jesus auch dein König?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12,12-19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66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Bekanntmachung des Königs: Verehre ihn! (Verse 12-13)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Bestätigung des Königs: Vertraue seinem Wort! (Verse 14-16)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Beglaubigung des Königs: Folge ihm! (Verse 17-19)</a:t>
            </a:r>
          </a:p>
        </p:txBody>
      </p:sp>
    </p:spTree>
    <p:extLst>
      <p:ext uri="{BB962C8B-B14F-4D97-AF65-F5344CB8AC3E}">
        <p14:creationId xmlns:p14="http://schemas.microsoft.com/office/powerpoint/2010/main" val="3404110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Jesus auch dein König?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Bekanntmachung des Königs: Verehre ihn!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1261B7E8-8F06-4714-8C60-673F4DC32D0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b="19030"/>
          <a:stretch/>
        </p:blipFill>
        <p:spPr>
          <a:xfrm>
            <a:off x="4083939" y="1900238"/>
            <a:ext cx="4037076" cy="453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2948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Jesus auch dein König?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Bekanntmachung des Königs: Verehre ihn!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wurde als König erhöht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(Hebräer 1,3; 8,1; 12,2; 			   vgl. Offenbarung 5,6; 7,17; 22,1-3)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Bringe dem König der Könige Ehre (gehorchen, dienen, lieben, vertrauen)!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4491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Jesus auch dein König?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Bestätigung des Königs: Vertraue seinem Wort!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bereitet die Erfüllung der Verheißung vor			  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Matthäus 22;2; Markus 11,2; Lukas 19,30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Verständnis der Erfüllung durch den Geist 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14,26; 16,12-14; vgl. Johannes 2,22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Lies die Bibel, sinne darüber nach und wende sie auf dein Leben an!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825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Jesus auch dein König?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Beglaubigung des Königs: Folge ihm!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Absicht des Johannes-Evangeliums: Beglaubigung			  durch die Zeichen für Glaube &amp; Leben!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20,30-31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Bezeuge Jesus in deinem Alltag!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298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Ist Jesus auch dein König?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12,12-19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66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Bekanntmachung des Königs: Verehre ihn! (Verse 12-13)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Bestätigung des Königs: Vertraue seinem Wort! (Verse 14-16)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Beglaubigung des Königs: Folge ihm! (Verse 17-19)</a:t>
            </a:r>
          </a:p>
        </p:txBody>
      </p:sp>
    </p:spTree>
    <p:extLst>
      <p:ext uri="{BB962C8B-B14F-4D97-AF65-F5344CB8AC3E}">
        <p14:creationId xmlns:p14="http://schemas.microsoft.com/office/powerpoint/2010/main" val="237905260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Breitbild</PresentationFormat>
  <Paragraphs>25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Johannes 12,12-19: Ist Jesus auch dein König?</dc:title>
  <dc:creator>Sascha Kriegler</dc:creator>
  <cp:lastModifiedBy>Sascha</cp:lastModifiedBy>
  <cp:revision>480</cp:revision>
  <dcterms:created xsi:type="dcterms:W3CDTF">2015-12-06T14:34:46Z</dcterms:created>
  <dcterms:modified xsi:type="dcterms:W3CDTF">2021-03-27T23:42:27Z</dcterms:modified>
</cp:coreProperties>
</file>