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585" r:id="rId2"/>
    <p:sldId id="611" r:id="rId3"/>
    <p:sldId id="678" r:id="rId4"/>
    <p:sldId id="682" r:id="rId5"/>
    <p:sldId id="683" r:id="rId6"/>
    <p:sldId id="684" r:id="rId7"/>
    <p:sldId id="685" r:id="rId8"/>
    <p:sldId id="421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00"/>
    <a:srgbClr val="EAEFF7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6" y="7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28.03.2021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28.03.2021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28.03.2021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28.03.2021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28.03.2021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28.03.2021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28.03.2021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28.03.2021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28.03.2021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28.03.2021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28.03.2021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28.03.2021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marysrosaries.com/collaboration/index.php?title=File:Triumphal_Entry_into_Jerusalem-Luke_9_51-52.jpg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FA509D64-B823-47C6-AE2F-D6A36D660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830022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Ist Jesus auch dein König?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Johannes 12,12-19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2665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Bekanntmachung des Königs: Verehre ihn! (Verse 12-13)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Bestätigung des Königs: Vertraue seinem Wort! (Verse 14-16)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Beglaubigung des Königs: Folge ihm! (Verse 17-19)</a:t>
            </a:r>
          </a:p>
        </p:txBody>
      </p:sp>
    </p:spTree>
    <p:extLst>
      <p:ext uri="{BB962C8B-B14F-4D97-AF65-F5344CB8AC3E}">
        <p14:creationId xmlns:p14="http://schemas.microsoft.com/office/powerpoint/2010/main" val="34041106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Ist Jesus auch dein König?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Bekanntmachung des Königs: Verehre ihn!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1261B7E8-8F06-4714-8C60-673F4DC32D0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b="19030"/>
          <a:stretch/>
        </p:blipFill>
        <p:spPr>
          <a:xfrm>
            <a:off x="4083939" y="1900238"/>
            <a:ext cx="4037076" cy="453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29485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Ist Jesus auch dein König?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Bekanntmachung des Königs: Verehre ihn!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75DD314A-32BA-4C3E-80B7-1774A1CF9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Jesus wurde als König erhöht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(Hebräer 1,3; 8,1; 12,2; 			   vgl. Offenbarung 5,6; 7,17; 22,1-3)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Bringe dem König der Könige Ehre (gehorchen, dienen, lieben, vertrauen)!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44916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Ist Jesus auch dein König?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Bestätigung des Königs: Vertraue seinem Wort!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75DD314A-32BA-4C3E-80B7-1774A1CF9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Jesus bereitet die Erfüllung der Verheißung vor			  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Matthäus 22;2; Markus 11,2; Lukas 19,30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Verständnis der Erfüllung durch den Geist 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(Johannes 14,26; 16,12-14; vgl. Johannes 2,22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Lies die Bibel, sinne darüber nach und wende sie auf dein Leben an!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2825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Ist Jesus auch dein König?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Beglaubigung des Königs: Folge ihm!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75DD314A-32BA-4C3E-80B7-1774A1CF9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Absicht des Johannes-Evangeliums: Beglaubigung			  durch die Zeichen für Glaube &amp; Leben!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Johannes 20,30-31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Bezeuge Jesus in deinem Alltag!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42981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Ist Jesus auch dein König?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Johannes 12,12-19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2665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Bekanntmachung des Königs: Verehre ihn! (Verse 12-13)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Bestätigung des Königs: Vertraue seinem Wort! (Verse 14-16)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Beglaubigung des Königs: Folge ihm! (Verse 17-19)</a:t>
            </a:r>
          </a:p>
        </p:txBody>
      </p:sp>
    </p:spTree>
    <p:extLst>
      <p:ext uri="{BB962C8B-B14F-4D97-AF65-F5344CB8AC3E}">
        <p14:creationId xmlns:p14="http://schemas.microsoft.com/office/powerpoint/2010/main" val="237905260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6F46BA41-AA40-44B0-B963-1D83CFBA78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802971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270</Words>
  <Application>Microsoft Office PowerPoint</Application>
  <PresentationFormat>Breitbild</PresentationFormat>
  <Paragraphs>25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 ESSENCE</vt:lpstr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Johannes 12,12-19: Ist Jesus auch dein König?</dc:title>
  <dc:creator>Sascha Kriegler</dc:creator>
  <cp:lastModifiedBy>Sascha</cp:lastModifiedBy>
  <cp:revision>480</cp:revision>
  <dcterms:created xsi:type="dcterms:W3CDTF">2015-12-06T14:34:46Z</dcterms:created>
  <dcterms:modified xsi:type="dcterms:W3CDTF">2021-03-27T23:42:27Z</dcterms:modified>
</cp:coreProperties>
</file>