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4"/>
  </p:notesMasterIdLst>
  <p:sldIdLst>
    <p:sldId id="585" r:id="rId2"/>
    <p:sldId id="700" r:id="rId3"/>
    <p:sldId id="906" r:id="rId4"/>
    <p:sldId id="907" r:id="rId5"/>
    <p:sldId id="885" r:id="rId6"/>
    <p:sldId id="908" r:id="rId7"/>
    <p:sldId id="909" r:id="rId8"/>
    <p:sldId id="910" r:id="rId9"/>
    <p:sldId id="911" r:id="rId10"/>
    <p:sldId id="912" r:id="rId11"/>
    <p:sldId id="913" r:id="rId12"/>
    <p:sldId id="914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43" d="100"/>
          <a:sy n="143" d="100"/>
        </p:scale>
        <p:origin x="144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AC3F5-974C-4FD4-8552-CFE9A5C17866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DFEBEDD-5139-44C6-9743-782784756B97}">
      <dgm:prSet phldrT="[Text]" phldr="0" custT="1"/>
      <dgm:spPr/>
      <dgm:t>
        <a:bodyPr/>
        <a:lstStyle/>
        <a:p>
          <a:r>
            <a:rPr lang="de-DE" sz="1700" dirty="0"/>
            <a:t>Herrlichkeit vor Grundlegung der Welt vorhanden</a:t>
          </a:r>
        </a:p>
      </dgm:t>
    </dgm:pt>
    <dgm:pt modelId="{787AB04A-BFA4-4485-8811-DA6C84B471D5}" type="parTrans" cxnId="{9B206BD5-02D9-4CB1-95F9-29F86F8F9B4C}">
      <dgm:prSet/>
      <dgm:spPr/>
      <dgm:t>
        <a:bodyPr/>
        <a:lstStyle/>
        <a:p>
          <a:endParaRPr lang="de-DE" sz="1700"/>
        </a:p>
      </dgm:t>
    </dgm:pt>
    <dgm:pt modelId="{B518FAF9-5C0F-45AA-8F13-53CB31D287EE}" type="sibTrans" cxnId="{9B206BD5-02D9-4CB1-95F9-29F86F8F9B4C}">
      <dgm:prSet/>
      <dgm:spPr/>
      <dgm:t>
        <a:bodyPr/>
        <a:lstStyle/>
        <a:p>
          <a:endParaRPr lang="de-DE" sz="1700"/>
        </a:p>
      </dgm:t>
    </dgm:pt>
    <dgm:pt modelId="{F871B818-5E0F-47BD-AED5-1CAB0444227D}">
      <dgm:prSet phldrT="[Text]" phldr="0" custT="1"/>
      <dgm:spPr/>
      <dgm:t>
        <a:bodyPr/>
        <a:lstStyle/>
        <a:p>
          <a:r>
            <a:rPr lang="de-DE" sz="1700" dirty="0"/>
            <a:t>Herrlichkeit bei Inkarnation aufgegeben</a:t>
          </a:r>
        </a:p>
      </dgm:t>
    </dgm:pt>
    <dgm:pt modelId="{AC95EEBD-A985-423C-9927-94276ED32FEB}" type="parTrans" cxnId="{33575FDF-406F-4D14-92A0-F3ED2971D994}">
      <dgm:prSet/>
      <dgm:spPr/>
      <dgm:t>
        <a:bodyPr/>
        <a:lstStyle/>
        <a:p>
          <a:endParaRPr lang="de-DE" sz="1700"/>
        </a:p>
      </dgm:t>
    </dgm:pt>
    <dgm:pt modelId="{3562722E-CA1E-4836-94BD-D5F46314FAFB}" type="sibTrans" cxnId="{33575FDF-406F-4D14-92A0-F3ED2971D994}">
      <dgm:prSet/>
      <dgm:spPr/>
      <dgm:t>
        <a:bodyPr/>
        <a:lstStyle/>
        <a:p>
          <a:endParaRPr lang="de-DE" sz="1700"/>
        </a:p>
      </dgm:t>
    </dgm:pt>
    <dgm:pt modelId="{CC2BC397-8AAC-4CEF-A82D-C9FEA3F3BBC9}">
      <dgm:prSet phldrT="[Text]" phldr="0" custT="1"/>
      <dgm:spPr/>
      <dgm:t>
        <a:bodyPr/>
        <a:lstStyle/>
        <a:p>
          <a:r>
            <a:rPr lang="de-DE" sz="1700" dirty="0"/>
            <a:t>Herrlichkeit strahlte auf bei Wunder &amp; Verklärung</a:t>
          </a:r>
        </a:p>
      </dgm:t>
    </dgm:pt>
    <dgm:pt modelId="{2F38C1BB-777B-461C-822F-17E54AF14F30}" type="parTrans" cxnId="{843E5F78-7AE9-47A9-BCB6-3155FDC45899}">
      <dgm:prSet/>
      <dgm:spPr/>
      <dgm:t>
        <a:bodyPr/>
        <a:lstStyle/>
        <a:p>
          <a:endParaRPr lang="de-DE" sz="1700"/>
        </a:p>
      </dgm:t>
    </dgm:pt>
    <dgm:pt modelId="{CC4C3209-7952-4980-B84D-3DBFE8B584ED}" type="sibTrans" cxnId="{843E5F78-7AE9-47A9-BCB6-3155FDC45899}">
      <dgm:prSet/>
      <dgm:spPr/>
      <dgm:t>
        <a:bodyPr/>
        <a:lstStyle/>
        <a:p>
          <a:endParaRPr lang="de-DE" sz="1700"/>
        </a:p>
      </dgm:t>
    </dgm:pt>
    <dgm:pt modelId="{248CCD23-2B26-4CAE-8F80-A453C52472DC}">
      <dgm:prSet custT="1"/>
      <dgm:spPr/>
      <dgm:t>
        <a:bodyPr/>
        <a:lstStyle/>
        <a:p>
          <a:r>
            <a:rPr lang="de-DE" sz="1700" dirty="0"/>
            <a:t>Herrlichkeit nach Erfüllung des Auftrages zurückerlangt</a:t>
          </a:r>
        </a:p>
      </dgm:t>
    </dgm:pt>
    <dgm:pt modelId="{EA756FB5-F1B8-4626-A947-E4AA9DAA7CCB}" type="parTrans" cxnId="{7EDFEE13-C437-4CCD-A2DE-45C42000AD02}">
      <dgm:prSet/>
      <dgm:spPr/>
      <dgm:t>
        <a:bodyPr/>
        <a:lstStyle/>
        <a:p>
          <a:endParaRPr lang="de-DE" sz="1700"/>
        </a:p>
      </dgm:t>
    </dgm:pt>
    <dgm:pt modelId="{59EC28AE-0FAD-4738-8917-0B23A4CAB355}" type="sibTrans" cxnId="{7EDFEE13-C437-4CCD-A2DE-45C42000AD02}">
      <dgm:prSet/>
      <dgm:spPr/>
      <dgm:t>
        <a:bodyPr/>
        <a:lstStyle/>
        <a:p>
          <a:endParaRPr lang="de-DE" sz="1700"/>
        </a:p>
      </dgm:t>
    </dgm:pt>
    <dgm:pt modelId="{653C3A40-43B8-4E49-8A1A-2453C3C4F2DE}">
      <dgm:prSet custT="1"/>
      <dgm:spPr/>
      <dgm:t>
        <a:bodyPr/>
        <a:lstStyle/>
        <a:p>
          <a:r>
            <a:rPr lang="de-DE" sz="1700" dirty="0"/>
            <a:t>Herrlichkeit bei der Wiederkunft sichtbar</a:t>
          </a:r>
        </a:p>
      </dgm:t>
    </dgm:pt>
    <dgm:pt modelId="{294320CA-C66B-4F97-95A5-900DA0475F93}" type="parTrans" cxnId="{9B904C96-845F-48E0-A606-78097B8E82E5}">
      <dgm:prSet/>
      <dgm:spPr/>
      <dgm:t>
        <a:bodyPr/>
        <a:lstStyle/>
        <a:p>
          <a:endParaRPr lang="de-DE" sz="1700"/>
        </a:p>
      </dgm:t>
    </dgm:pt>
    <dgm:pt modelId="{84C9DA8F-6D8A-42B2-B300-80283E0DC078}" type="sibTrans" cxnId="{9B904C96-845F-48E0-A606-78097B8E82E5}">
      <dgm:prSet/>
      <dgm:spPr/>
      <dgm:t>
        <a:bodyPr/>
        <a:lstStyle/>
        <a:p>
          <a:endParaRPr lang="de-DE" sz="1700"/>
        </a:p>
      </dgm:t>
    </dgm:pt>
    <dgm:pt modelId="{96CC5446-4C0F-479B-86AD-AE1C5B57033F}" type="pres">
      <dgm:prSet presAssocID="{630AC3F5-974C-4FD4-8552-CFE9A5C17866}" presName="Name0" presStyleCnt="0">
        <dgm:presLayoutVars>
          <dgm:dir/>
          <dgm:animLvl val="lvl"/>
          <dgm:resizeHandles val="exact"/>
        </dgm:presLayoutVars>
      </dgm:prSet>
      <dgm:spPr/>
    </dgm:pt>
    <dgm:pt modelId="{4BECDCF1-10E2-4579-8175-253A2E7BA44A}" type="pres">
      <dgm:prSet presAssocID="{8DFEBEDD-5139-44C6-9743-782784756B97}" presName="parTxOnly" presStyleLbl="node1" presStyleIdx="0" presStyleCnt="5" custScaleX="38555" custScaleY="48818">
        <dgm:presLayoutVars>
          <dgm:chMax val="0"/>
          <dgm:chPref val="0"/>
          <dgm:bulletEnabled val="1"/>
        </dgm:presLayoutVars>
      </dgm:prSet>
      <dgm:spPr/>
    </dgm:pt>
    <dgm:pt modelId="{D48EDDC0-27AB-4566-964A-8BE8AA12F063}" type="pres">
      <dgm:prSet presAssocID="{B518FAF9-5C0F-45AA-8F13-53CB31D287EE}" presName="parTxOnlySpace" presStyleCnt="0"/>
      <dgm:spPr/>
    </dgm:pt>
    <dgm:pt modelId="{D51BBFFB-EA6F-4EDF-971D-72F0DC474B2E}" type="pres">
      <dgm:prSet presAssocID="{F871B818-5E0F-47BD-AED5-1CAB0444227D}" presName="parTxOnly" presStyleLbl="node1" presStyleIdx="1" presStyleCnt="5" custScaleX="38555" custScaleY="48818">
        <dgm:presLayoutVars>
          <dgm:chMax val="0"/>
          <dgm:chPref val="0"/>
          <dgm:bulletEnabled val="1"/>
        </dgm:presLayoutVars>
      </dgm:prSet>
      <dgm:spPr/>
    </dgm:pt>
    <dgm:pt modelId="{71166856-1770-4CEF-9B2E-D5ADFAD57EF4}" type="pres">
      <dgm:prSet presAssocID="{3562722E-CA1E-4836-94BD-D5F46314FAFB}" presName="parTxOnlySpace" presStyleCnt="0"/>
      <dgm:spPr/>
    </dgm:pt>
    <dgm:pt modelId="{F2094CD8-8AFE-4131-A898-7F90CB763EE5}" type="pres">
      <dgm:prSet presAssocID="{CC2BC397-8AAC-4CEF-A82D-C9FEA3F3BBC9}" presName="parTxOnly" presStyleLbl="node1" presStyleIdx="2" presStyleCnt="5" custScaleX="38555" custScaleY="48818">
        <dgm:presLayoutVars>
          <dgm:chMax val="0"/>
          <dgm:chPref val="0"/>
          <dgm:bulletEnabled val="1"/>
        </dgm:presLayoutVars>
      </dgm:prSet>
      <dgm:spPr/>
    </dgm:pt>
    <dgm:pt modelId="{8FE73DE2-09DB-4EF0-BE78-F1AE0D5CB96E}" type="pres">
      <dgm:prSet presAssocID="{CC4C3209-7952-4980-B84D-3DBFE8B584ED}" presName="parTxOnlySpace" presStyleCnt="0"/>
      <dgm:spPr/>
    </dgm:pt>
    <dgm:pt modelId="{52D234A8-BE67-481A-85CF-BD9BCCD4F467}" type="pres">
      <dgm:prSet presAssocID="{248CCD23-2B26-4CAE-8F80-A453C52472DC}" presName="parTxOnly" presStyleLbl="node1" presStyleIdx="3" presStyleCnt="5" custScaleX="38555" custScaleY="48818">
        <dgm:presLayoutVars>
          <dgm:chMax val="0"/>
          <dgm:chPref val="0"/>
          <dgm:bulletEnabled val="1"/>
        </dgm:presLayoutVars>
      </dgm:prSet>
      <dgm:spPr/>
    </dgm:pt>
    <dgm:pt modelId="{0B55989D-9C91-46CB-A681-D0AAF2420C46}" type="pres">
      <dgm:prSet presAssocID="{59EC28AE-0FAD-4738-8917-0B23A4CAB355}" presName="parTxOnlySpace" presStyleCnt="0"/>
      <dgm:spPr/>
    </dgm:pt>
    <dgm:pt modelId="{2267A37D-AF60-42F3-A2C8-4AFA19415F65}" type="pres">
      <dgm:prSet presAssocID="{653C3A40-43B8-4E49-8A1A-2453C3C4F2DE}" presName="parTxOnly" presStyleLbl="node1" presStyleIdx="4" presStyleCnt="5" custScaleX="38555" custScaleY="48818">
        <dgm:presLayoutVars>
          <dgm:chMax val="0"/>
          <dgm:chPref val="0"/>
          <dgm:bulletEnabled val="1"/>
        </dgm:presLayoutVars>
      </dgm:prSet>
      <dgm:spPr/>
    </dgm:pt>
  </dgm:ptLst>
  <dgm:cxnLst>
    <dgm:cxn modelId="{7EDFEE13-C437-4CCD-A2DE-45C42000AD02}" srcId="{630AC3F5-974C-4FD4-8552-CFE9A5C17866}" destId="{248CCD23-2B26-4CAE-8F80-A453C52472DC}" srcOrd="3" destOrd="0" parTransId="{EA756FB5-F1B8-4626-A947-E4AA9DAA7CCB}" sibTransId="{59EC28AE-0FAD-4738-8917-0B23A4CAB355}"/>
    <dgm:cxn modelId="{417A9A3C-4908-4BF3-84B2-2F4E44BECA67}" type="presOf" srcId="{248CCD23-2B26-4CAE-8F80-A453C52472DC}" destId="{52D234A8-BE67-481A-85CF-BD9BCCD4F467}" srcOrd="0" destOrd="0" presId="urn:microsoft.com/office/officeart/2005/8/layout/chevron1"/>
    <dgm:cxn modelId="{C892C66D-35FD-4A96-9C91-039D0AA60FC0}" type="presOf" srcId="{630AC3F5-974C-4FD4-8552-CFE9A5C17866}" destId="{96CC5446-4C0F-479B-86AD-AE1C5B57033F}" srcOrd="0" destOrd="0" presId="urn:microsoft.com/office/officeart/2005/8/layout/chevron1"/>
    <dgm:cxn modelId="{843E5F78-7AE9-47A9-BCB6-3155FDC45899}" srcId="{630AC3F5-974C-4FD4-8552-CFE9A5C17866}" destId="{CC2BC397-8AAC-4CEF-A82D-C9FEA3F3BBC9}" srcOrd="2" destOrd="0" parTransId="{2F38C1BB-777B-461C-822F-17E54AF14F30}" sibTransId="{CC4C3209-7952-4980-B84D-3DBFE8B584ED}"/>
    <dgm:cxn modelId="{819C8D8D-B7E2-4CF1-931C-45F6CC8AAC80}" type="presOf" srcId="{F871B818-5E0F-47BD-AED5-1CAB0444227D}" destId="{D51BBFFB-EA6F-4EDF-971D-72F0DC474B2E}" srcOrd="0" destOrd="0" presId="urn:microsoft.com/office/officeart/2005/8/layout/chevron1"/>
    <dgm:cxn modelId="{614D8292-F14E-4BC9-BB20-3C36ECA2EF45}" type="presOf" srcId="{8DFEBEDD-5139-44C6-9743-782784756B97}" destId="{4BECDCF1-10E2-4579-8175-253A2E7BA44A}" srcOrd="0" destOrd="0" presId="urn:microsoft.com/office/officeart/2005/8/layout/chevron1"/>
    <dgm:cxn modelId="{9B904C96-845F-48E0-A606-78097B8E82E5}" srcId="{630AC3F5-974C-4FD4-8552-CFE9A5C17866}" destId="{653C3A40-43B8-4E49-8A1A-2453C3C4F2DE}" srcOrd="4" destOrd="0" parTransId="{294320CA-C66B-4F97-95A5-900DA0475F93}" sibTransId="{84C9DA8F-6D8A-42B2-B300-80283E0DC078}"/>
    <dgm:cxn modelId="{9B206BD5-02D9-4CB1-95F9-29F86F8F9B4C}" srcId="{630AC3F5-974C-4FD4-8552-CFE9A5C17866}" destId="{8DFEBEDD-5139-44C6-9743-782784756B97}" srcOrd="0" destOrd="0" parTransId="{787AB04A-BFA4-4485-8811-DA6C84B471D5}" sibTransId="{B518FAF9-5C0F-45AA-8F13-53CB31D287EE}"/>
    <dgm:cxn modelId="{A7D4C2D9-2126-4E7F-A1A5-3C67D476B22B}" type="presOf" srcId="{653C3A40-43B8-4E49-8A1A-2453C3C4F2DE}" destId="{2267A37D-AF60-42F3-A2C8-4AFA19415F65}" srcOrd="0" destOrd="0" presId="urn:microsoft.com/office/officeart/2005/8/layout/chevron1"/>
    <dgm:cxn modelId="{33575FDF-406F-4D14-92A0-F3ED2971D994}" srcId="{630AC3F5-974C-4FD4-8552-CFE9A5C17866}" destId="{F871B818-5E0F-47BD-AED5-1CAB0444227D}" srcOrd="1" destOrd="0" parTransId="{AC95EEBD-A985-423C-9927-94276ED32FEB}" sibTransId="{3562722E-CA1E-4836-94BD-D5F46314FAFB}"/>
    <dgm:cxn modelId="{BF251FE0-769B-4F0C-88AC-110EDC4D1F92}" type="presOf" srcId="{CC2BC397-8AAC-4CEF-A82D-C9FEA3F3BBC9}" destId="{F2094CD8-8AFE-4131-A898-7F90CB763EE5}" srcOrd="0" destOrd="0" presId="urn:microsoft.com/office/officeart/2005/8/layout/chevron1"/>
    <dgm:cxn modelId="{D7317B9C-C69D-41F2-B6CB-432503DCBB50}" type="presParOf" srcId="{96CC5446-4C0F-479B-86AD-AE1C5B57033F}" destId="{4BECDCF1-10E2-4579-8175-253A2E7BA44A}" srcOrd="0" destOrd="0" presId="urn:microsoft.com/office/officeart/2005/8/layout/chevron1"/>
    <dgm:cxn modelId="{32CED554-619D-4F71-A4CA-A10B32116B68}" type="presParOf" srcId="{96CC5446-4C0F-479B-86AD-AE1C5B57033F}" destId="{D48EDDC0-27AB-4566-964A-8BE8AA12F063}" srcOrd="1" destOrd="0" presId="urn:microsoft.com/office/officeart/2005/8/layout/chevron1"/>
    <dgm:cxn modelId="{CB155834-973A-42FF-AD54-1046B66DFDC3}" type="presParOf" srcId="{96CC5446-4C0F-479B-86AD-AE1C5B57033F}" destId="{D51BBFFB-EA6F-4EDF-971D-72F0DC474B2E}" srcOrd="2" destOrd="0" presId="urn:microsoft.com/office/officeart/2005/8/layout/chevron1"/>
    <dgm:cxn modelId="{5535719A-7411-4947-AC0F-E9C2BB5CBE8E}" type="presParOf" srcId="{96CC5446-4C0F-479B-86AD-AE1C5B57033F}" destId="{71166856-1770-4CEF-9B2E-D5ADFAD57EF4}" srcOrd="3" destOrd="0" presId="urn:microsoft.com/office/officeart/2005/8/layout/chevron1"/>
    <dgm:cxn modelId="{0B3ACAF2-C996-4BB0-979D-4A24548FBD54}" type="presParOf" srcId="{96CC5446-4C0F-479B-86AD-AE1C5B57033F}" destId="{F2094CD8-8AFE-4131-A898-7F90CB763EE5}" srcOrd="4" destOrd="0" presId="urn:microsoft.com/office/officeart/2005/8/layout/chevron1"/>
    <dgm:cxn modelId="{71B4D695-3B62-4F0E-A4C7-E0D73D25FCAD}" type="presParOf" srcId="{96CC5446-4C0F-479B-86AD-AE1C5B57033F}" destId="{8FE73DE2-09DB-4EF0-BE78-F1AE0D5CB96E}" srcOrd="5" destOrd="0" presId="urn:microsoft.com/office/officeart/2005/8/layout/chevron1"/>
    <dgm:cxn modelId="{15173D7E-7A2A-49C3-B3EE-7ED3EF8AA322}" type="presParOf" srcId="{96CC5446-4C0F-479B-86AD-AE1C5B57033F}" destId="{52D234A8-BE67-481A-85CF-BD9BCCD4F467}" srcOrd="6" destOrd="0" presId="urn:microsoft.com/office/officeart/2005/8/layout/chevron1"/>
    <dgm:cxn modelId="{5EFD3A54-E7DD-4F05-90B4-38C0E0998843}" type="presParOf" srcId="{96CC5446-4C0F-479B-86AD-AE1C5B57033F}" destId="{0B55989D-9C91-46CB-A681-D0AAF2420C46}" srcOrd="7" destOrd="0" presId="urn:microsoft.com/office/officeart/2005/8/layout/chevron1"/>
    <dgm:cxn modelId="{28694AE7-047C-441F-825F-13A3184290CD}" type="presParOf" srcId="{96CC5446-4C0F-479B-86AD-AE1C5B57033F}" destId="{2267A37D-AF60-42F3-A2C8-4AFA19415F6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8B29BF-C65E-4C96-915E-A423EFDA4F83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271EFD19-556F-476E-8D25-9BF5B80E1726}">
      <dgm:prSet phldrT="[Text]" phldr="0" custT="1"/>
      <dgm:spPr/>
      <dgm:t>
        <a:bodyPr/>
        <a:lstStyle/>
        <a:p>
          <a:r>
            <a:rPr lang="de-DE" sz="2800" dirty="0"/>
            <a:t>Der allein wahre Gott</a:t>
          </a:r>
        </a:p>
      </dgm:t>
    </dgm:pt>
    <dgm:pt modelId="{002A44E9-BF03-4EFF-8909-9D154A1E1E0F}" type="parTrans" cxnId="{3857F278-0A53-425E-A1B3-02687BF6BBF0}">
      <dgm:prSet/>
      <dgm:spPr/>
      <dgm:t>
        <a:bodyPr/>
        <a:lstStyle/>
        <a:p>
          <a:endParaRPr lang="de-DE" sz="2800"/>
        </a:p>
      </dgm:t>
    </dgm:pt>
    <dgm:pt modelId="{1F6B380E-45BF-46D4-AA70-2768879C81A4}" type="sibTrans" cxnId="{3857F278-0A53-425E-A1B3-02687BF6BBF0}">
      <dgm:prSet/>
      <dgm:spPr/>
      <dgm:t>
        <a:bodyPr/>
        <a:lstStyle/>
        <a:p>
          <a:endParaRPr lang="de-DE" sz="2800"/>
        </a:p>
      </dgm:t>
    </dgm:pt>
    <dgm:pt modelId="{65D0B7DB-5F97-4E4F-8F33-387E656D2BC9}">
      <dgm:prSet phldrT="[Text]" phldr="0" custT="1"/>
      <dgm:spPr/>
      <dgm:t>
        <a:bodyPr/>
        <a:lstStyle/>
        <a:p>
          <a:r>
            <a:rPr lang="de-DE" sz="2800" dirty="0"/>
            <a:t>Anbetung und Unterordnung des Menschen</a:t>
          </a:r>
        </a:p>
      </dgm:t>
    </dgm:pt>
    <dgm:pt modelId="{C3193E3D-8649-4F59-BE78-0707319893FE}" type="parTrans" cxnId="{37ED172F-39AD-4F37-B367-38851D82552C}">
      <dgm:prSet/>
      <dgm:spPr/>
      <dgm:t>
        <a:bodyPr/>
        <a:lstStyle/>
        <a:p>
          <a:endParaRPr lang="de-DE" sz="2800"/>
        </a:p>
      </dgm:t>
    </dgm:pt>
    <dgm:pt modelId="{0566CB19-3B30-419C-830A-91D2B19B252C}" type="sibTrans" cxnId="{37ED172F-39AD-4F37-B367-38851D82552C}">
      <dgm:prSet/>
      <dgm:spPr/>
      <dgm:t>
        <a:bodyPr/>
        <a:lstStyle/>
        <a:p>
          <a:endParaRPr lang="de-DE" sz="2800"/>
        </a:p>
      </dgm:t>
    </dgm:pt>
    <dgm:pt modelId="{7BABEB61-2A2A-4665-A304-0D2A360BDBCE}">
      <dgm:prSet phldrT="[Text]" phldr="0" custT="1"/>
      <dgm:spPr/>
      <dgm:t>
        <a:bodyPr/>
        <a:lstStyle/>
        <a:p>
          <a:r>
            <a:rPr lang="de-DE" sz="2800" dirty="0"/>
            <a:t>Mangel führt Beziehungsproblem</a:t>
          </a:r>
        </a:p>
      </dgm:t>
    </dgm:pt>
    <dgm:pt modelId="{954314E5-78F0-4A07-9329-8F933BC229EF}" type="parTrans" cxnId="{D928A0EE-FA28-4F37-966F-10665A827418}">
      <dgm:prSet/>
      <dgm:spPr/>
      <dgm:t>
        <a:bodyPr/>
        <a:lstStyle/>
        <a:p>
          <a:endParaRPr lang="de-DE" sz="2800"/>
        </a:p>
      </dgm:t>
    </dgm:pt>
    <dgm:pt modelId="{827E3D3D-078F-4A1A-9FF4-7EF7C1EDACBF}" type="sibTrans" cxnId="{D928A0EE-FA28-4F37-966F-10665A827418}">
      <dgm:prSet/>
      <dgm:spPr/>
      <dgm:t>
        <a:bodyPr/>
        <a:lstStyle/>
        <a:p>
          <a:endParaRPr lang="de-DE" sz="2800"/>
        </a:p>
      </dgm:t>
    </dgm:pt>
    <dgm:pt modelId="{AD7B3E3C-96C0-455F-BEDE-97E22BD519B5}">
      <dgm:prSet custT="1"/>
      <dgm:spPr/>
      <dgm:t>
        <a:bodyPr/>
        <a:lstStyle/>
        <a:p>
          <a:r>
            <a:rPr lang="de-DE" sz="2800" dirty="0"/>
            <a:t>Persönlich in einer Beziehung kennenlernen</a:t>
          </a:r>
        </a:p>
      </dgm:t>
    </dgm:pt>
    <dgm:pt modelId="{C94A2AFA-4C2A-43E4-8C67-1FCF2AF5AF9A}" type="parTrans" cxnId="{4CFAD315-839F-44B8-A3A3-BAD879DCD401}">
      <dgm:prSet/>
      <dgm:spPr/>
      <dgm:t>
        <a:bodyPr/>
        <a:lstStyle/>
        <a:p>
          <a:endParaRPr lang="de-DE" sz="2800"/>
        </a:p>
      </dgm:t>
    </dgm:pt>
    <dgm:pt modelId="{E3EDA57F-6FB2-4A0B-AC07-5F0AB0E1F22F}" type="sibTrans" cxnId="{4CFAD315-839F-44B8-A3A3-BAD879DCD401}">
      <dgm:prSet/>
      <dgm:spPr/>
      <dgm:t>
        <a:bodyPr/>
        <a:lstStyle/>
        <a:p>
          <a:endParaRPr lang="de-DE" sz="2800"/>
        </a:p>
      </dgm:t>
    </dgm:pt>
    <dgm:pt modelId="{EF12BB2A-0B34-490C-860A-84AB69A4C185}">
      <dgm:prSet custT="1"/>
      <dgm:spPr/>
      <dgm:t>
        <a:bodyPr/>
        <a:lstStyle/>
        <a:p>
          <a:r>
            <a:rPr lang="de-DE" sz="2800" dirty="0"/>
            <a:t>Christus erkennen</a:t>
          </a:r>
        </a:p>
      </dgm:t>
    </dgm:pt>
    <dgm:pt modelId="{CE68B116-336E-47FE-8275-8BD7D977D03C}" type="parTrans" cxnId="{11CAB441-993C-48CF-BA10-2E5A59A74106}">
      <dgm:prSet/>
      <dgm:spPr/>
      <dgm:t>
        <a:bodyPr/>
        <a:lstStyle/>
        <a:p>
          <a:endParaRPr lang="de-DE" sz="2800"/>
        </a:p>
      </dgm:t>
    </dgm:pt>
    <dgm:pt modelId="{0252985F-EBDA-4909-93BC-B6F8186284BD}" type="sibTrans" cxnId="{11CAB441-993C-48CF-BA10-2E5A59A74106}">
      <dgm:prSet/>
      <dgm:spPr/>
      <dgm:t>
        <a:bodyPr/>
        <a:lstStyle/>
        <a:p>
          <a:endParaRPr lang="de-DE" sz="2800"/>
        </a:p>
      </dgm:t>
    </dgm:pt>
    <dgm:pt modelId="{5BC2E835-03C0-49B8-8FF6-1742ECF13BBD}" type="pres">
      <dgm:prSet presAssocID="{658B29BF-C65E-4C96-915E-A423EFDA4F83}" presName="linear" presStyleCnt="0">
        <dgm:presLayoutVars>
          <dgm:animLvl val="lvl"/>
          <dgm:resizeHandles val="exact"/>
        </dgm:presLayoutVars>
      </dgm:prSet>
      <dgm:spPr/>
    </dgm:pt>
    <dgm:pt modelId="{4AF0841E-E385-4238-8D22-4AA149E16915}" type="pres">
      <dgm:prSet presAssocID="{271EFD19-556F-476E-8D25-9BF5B80E1726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22C4FA4-F8F8-4814-BFDB-F0A5C6F5F966}" type="pres">
      <dgm:prSet presAssocID="{1F6B380E-45BF-46D4-AA70-2768879C81A4}" presName="spacer" presStyleCnt="0"/>
      <dgm:spPr/>
    </dgm:pt>
    <dgm:pt modelId="{D042E86B-15C1-40C7-A0D3-7D40667F96FA}" type="pres">
      <dgm:prSet presAssocID="{65D0B7DB-5F97-4E4F-8F33-387E656D2BC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9C25B31-5275-4124-A7A8-2B06CA5FCFAE}" type="pres">
      <dgm:prSet presAssocID="{0566CB19-3B30-419C-830A-91D2B19B252C}" presName="spacer" presStyleCnt="0"/>
      <dgm:spPr/>
    </dgm:pt>
    <dgm:pt modelId="{BD1EB8F2-54D7-425B-8F17-D7406A5C7725}" type="pres">
      <dgm:prSet presAssocID="{7BABEB61-2A2A-4665-A304-0D2A360BDBCE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ECF27E1-5964-4286-902E-5334A99AA119}" type="pres">
      <dgm:prSet presAssocID="{827E3D3D-078F-4A1A-9FF4-7EF7C1EDACBF}" presName="spacer" presStyleCnt="0"/>
      <dgm:spPr/>
    </dgm:pt>
    <dgm:pt modelId="{63B1A58B-5553-42FF-8F18-7FF04AFB4F0B}" type="pres">
      <dgm:prSet presAssocID="{AD7B3E3C-96C0-455F-BEDE-97E22BD519B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7174796-C0A9-4CAF-9873-3C732F527C23}" type="pres">
      <dgm:prSet presAssocID="{E3EDA57F-6FB2-4A0B-AC07-5F0AB0E1F22F}" presName="spacer" presStyleCnt="0"/>
      <dgm:spPr/>
    </dgm:pt>
    <dgm:pt modelId="{C449A3BF-1CA6-41FC-9FCE-55D20552589B}" type="pres">
      <dgm:prSet presAssocID="{EF12BB2A-0B34-490C-860A-84AB69A4C18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CFAD315-839F-44B8-A3A3-BAD879DCD401}" srcId="{658B29BF-C65E-4C96-915E-A423EFDA4F83}" destId="{AD7B3E3C-96C0-455F-BEDE-97E22BD519B5}" srcOrd="3" destOrd="0" parTransId="{C94A2AFA-4C2A-43E4-8C67-1FCF2AF5AF9A}" sibTransId="{E3EDA57F-6FB2-4A0B-AC07-5F0AB0E1F22F}"/>
    <dgm:cxn modelId="{37ED172F-39AD-4F37-B367-38851D82552C}" srcId="{658B29BF-C65E-4C96-915E-A423EFDA4F83}" destId="{65D0B7DB-5F97-4E4F-8F33-387E656D2BC9}" srcOrd="1" destOrd="0" parTransId="{C3193E3D-8649-4F59-BE78-0707319893FE}" sibTransId="{0566CB19-3B30-419C-830A-91D2B19B252C}"/>
    <dgm:cxn modelId="{11CAB441-993C-48CF-BA10-2E5A59A74106}" srcId="{658B29BF-C65E-4C96-915E-A423EFDA4F83}" destId="{EF12BB2A-0B34-490C-860A-84AB69A4C185}" srcOrd="4" destOrd="0" parTransId="{CE68B116-336E-47FE-8275-8BD7D977D03C}" sibTransId="{0252985F-EBDA-4909-93BC-B6F8186284BD}"/>
    <dgm:cxn modelId="{23F5F970-C358-423C-B725-CA6CF6707D1D}" type="presOf" srcId="{AD7B3E3C-96C0-455F-BEDE-97E22BD519B5}" destId="{63B1A58B-5553-42FF-8F18-7FF04AFB4F0B}" srcOrd="0" destOrd="0" presId="urn:microsoft.com/office/officeart/2005/8/layout/vList2"/>
    <dgm:cxn modelId="{3857F278-0A53-425E-A1B3-02687BF6BBF0}" srcId="{658B29BF-C65E-4C96-915E-A423EFDA4F83}" destId="{271EFD19-556F-476E-8D25-9BF5B80E1726}" srcOrd="0" destOrd="0" parTransId="{002A44E9-BF03-4EFF-8909-9D154A1E1E0F}" sibTransId="{1F6B380E-45BF-46D4-AA70-2768879C81A4}"/>
    <dgm:cxn modelId="{3D031686-3471-4474-9755-2A75BF17D508}" type="presOf" srcId="{7BABEB61-2A2A-4665-A304-0D2A360BDBCE}" destId="{BD1EB8F2-54D7-425B-8F17-D7406A5C7725}" srcOrd="0" destOrd="0" presId="urn:microsoft.com/office/officeart/2005/8/layout/vList2"/>
    <dgm:cxn modelId="{69014D89-5EB9-48AB-84F0-C7A8D09934D2}" type="presOf" srcId="{65D0B7DB-5F97-4E4F-8F33-387E656D2BC9}" destId="{D042E86B-15C1-40C7-A0D3-7D40667F96FA}" srcOrd="0" destOrd="0" presId="urn:microsoft.com/office/officeart/2005/8/layout/vList2"/>
    <dgm:cxn modelId="{8CDA5DCA-9082-4302-B802-AEB9FE8C2937}" type="presOf" srcId="{271EFD19-556F-476E-8D25-9BF5B80E1726}" destId="{4AF0841E-E385-4238-8D22-4AA149E16915}" srcOrd="0" destOrd="0" presId="urn:microsoft.com/office/officeart/2005/8/layout/vList2"/>
    <dgm:cxn modelId="{51300AD1-45AC-43EB-94F6-376B77E02661}" type="presOf" srcId="{EF12BB2A-0B34-490C-860A-84AB69A4C185}" destId="{C449A3BF-1CA6-41FC-9FCE-55D20552589B}" srcOrd="0" destOrd="0" presId="urn:microsoft.com/office/officeart/2005/8/layout/vList2"/>
    <dgm:cxn modelId="{D928A0EE-FA28-4F37-966F-10665A827418}" srcId="{658B29BF-C65E-4C96-915E-A423EFDA4F83}" destId="{7BABEB61-2A2A-4665-A304-0D2A360BDBCE}" srcOrd="2" destOrd="0" parTransId="{954314E5-78F0-4A07-9329-8F933BC229EF}" sibTransId="{827E3D3D-078F-4A1A-9FF4-7EF7C1EDACBF}"/>
    <dgm:cxn modelId="{A4E858FF-4EE6-4452-89DA-686D1B22099F}" type="presOf" srcId="{658B29BF-C65E-4C96-915E-A423EFDA4F83}" destId="{5BC2E835-03C0-49B8-8FF6-1742ECF13BBD}" srcOrd="0" destOrd="0" presId="urn:microsoft.com/office/officeart/2005/8/layout/vList2"/>
    <dgm:cxn modelId="{CB79EDFA-147C-4BE3-8254-0DF6EB4ADABE}" type="presParOf" srcId="{5BC2E835-03C0-49B8-8FF6-1742ECF13BBD}" destId="{4AF0841E-E385-4238-8D22-4AA149E16915}" srcOrd="0" destOrd="0" presId="urn:microsoft.com/office/officeart/2005/8/layout/vList2"/>
    <dgm:cxn modelId="{129440B9-B3ED-46FB-9CC3-54C731AD8C1D}" type="presParOf" srcId="{5BC2E835-03C0-49B8-8FF6-1742ECF13BBD}" destId="{C22C4FA4-F8F8-4814-BFDB-F0A5C6F5F966}" srcOrd="1" destOrd="0" presId="urn:microsoft.com/office/officeart/2005/8/layout/vList2"/>
    <dgm:cxn modelId="{650A867C-97AB-4DF3-8082-4F81229D43BB}" type="presParOf" srcId="{5BC2E835-03C0-49B8-8FF6-1742ECF13BBD}" destId="{D042E86B-15C1-40C7-A0D3-7D40667F96FA}" srcOrd="2" destOrd="0" presId="urn:microsoft.com/office/officeart/2005/8/layout/vList2"/>
    <dgm:cxn modelId="{3C83480F-7E85-4F8A-BD08-93595BE00546}" type="presParOf" srcId="{5BC2E835-03C0-49B8-8FF6-1742ECF13BBD}" destId="{E9C25B31-5275-4124-A7A8-2B06CA5FCFAE}" srcOrd="3" destOrd="0" presId="urn:microsoft.com/office/officeart/2005/8/layout/vList2"/>
    <dgm:cxn modelId="{8CCD3FC2-8EA3-49FE-8DDA-A44A4BB9146A}" type="presParOf" srcId="{5BC2E835-03C0-49B8-8FF6-1742ECF13BBD}" destId="{BD1EB8F2-54D7-425B-8F17-D7406A5C7725}" srcOrd="4" destOrd="0" presId="urn:microsoft.com/office/officeart/2005/8/layout/vList2"/>
    <dgm:cxn modelId="{280D62A6-AAB1-4083-9588-C998932D3CC4}" type="presParOf" srcId="{5BC2E835-03C0-49B8-8FF6-1742ECF13BBD}" destId="{9ECF27E1-5964-4286-902E-5334A99AA119}" srcOrd="5" destOrd="0" presId="urn:microsoft.com/office/officeart/2005/8/layout/vList2"/>
    <dgm:cxn modelId="{A50DECA3-9363-405E-980E-D4E2E684BAFF}" type="presParOf" srcId="{5BC2E835-03C0-49B8-8FF6-1742ECF13BBD}" destId="{63B1A58B-5553-42FF-8F18-7FF04AFB4F0B}" srcOrd="6" destOrd="0" presId="urn:microsoft.com/office/officeart/2005/8/layout/vList2"/>
    <dgm:cxn modelId="{ECCB2CE0-FFA1-4A9F-868C-04960864DD02}" type="presParOf" srcId="{5BC2E835-03C0-49B8-8FF6-1742ECF13BBD}" destId="{37174796-C0A9-4CAF-9873-3C732F527C23}" srcOrd="7" destOrd="0" presId="urn:microsoft.com/office/officeart/2005/8/layout/vList2"/>
    <dgm:cxn modelId="{ED9FE5F8-7CDC-4AA5-9D3C-8415516EAF1B}" type="presParOf" srcId="{5BC2E835-03C0-49B8-8FF6-1742ECF13BBD}" destId="{C449A3BF-1CA6-41FC-9FCE-55D20552589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ECDCF1-10E2-4579-8175-253A2E7BA44A}">
      <dsp:nvSpPr>
        <dsp:cNvPr id="0" name=""/>
        <dsp:cNvSpPr/>
      </dsp:nvSpPr>
      <dsp:spPr>
        <a:xfrm>
          <a:off x="2218" y="547768"/>
          <a:ext cx="2812496" cy="142446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Herrlichkeit vor Grundlegung der Welt vorhanden</a:t>
          </a:r>
        </a:p>
      </dsp:txBody>
      <dsp:txXfrm>
        <a:off x="714450" y="547768"/>
        <a:ext cx="1388033" cy="1424463"/>
      </dsp:txXfrm>
    </dsp:sp>
    <dsp:sp modelId="{D51BBFFB-EA6F-4EDF-971D-72F0DC474B2E}">
      <dsp:nvSpPr>
        <dsp:cNvPr id="0" name=""/>
        <dsp:cNvSpPr/>
      </dsp:nvSpPr>
      <dsp:spPr>
        <a:xfrm>
          <a:off x="2085238" y="547768"/>
          <a:ext cx="2812496" cy="142446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Herrlichkeit bei Inkarnation aufgegeben</a:t>
          </a:r>
        </a:p>
      </dsp:txBody>
      <dsp:txXfrm>
        <a:off x="2797470" y="547768"/>
        <a:ext cx="1388033" cy="1424463"/>
      </dsp:txXfrm>
    </dsp:sp>
    <dsp:sp modelId="{F2094CD8-8AFE-4131-A898-7F90CB763EE5}">
      <dsp:nvSpPr>
        <dsp:cNvPr id="0" name=""/>
        <dsp:cNvSpPr/>
      </dsp:nvSpPr>
      <dsp:spPr>
        <a:xfrm>
          <a:off x="4168257" y="547768"/>
          <a:ext cx="2812496" cy="142446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Herrlichkeit strahlte auf bei Wunder &amp; Verklärung</a:t>
          </a:r>
        </a:p>
      </dsp:txBody>
      <dsp:txXfrm>
        <a:off x="4880489" y="547768"/>
        <a:ext cx="1388033" cy="1424463"/>
      </dsp:txXfrm>
    </dsp:sp>
    <dsp:sp modelId="{52D234A8-BE67-481A-85CF-BD9BCCD4F467}">
      <dsp:nvSpPr>
        <dsp:cNvPr id="0" name=""/>
        <dsp:cNvSpPr/>
      </dsp:nvSpPr>
      <dsp:spPr>
        <a:xfrm>
          <a:off x="6251277" y="547768"/>
          <a:ext cx="2812496" cy="142446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Herrlichkeit nach Erfüllung des Auftrages zurückerlangt</a:t>
          </a:r>
        </a:p>
      </dsp:txBody>
      <dsp:txXfrm>
        <a:off x="6963509" y="547768"/>
        <a:ext cx="1388033" cy="1424463"/>
      </dsp:txXfrm>
    </dsp:sp>
    <dsp:sp modelId="{2267A37D-AF60-42F3-A2C8-4AFA19415F65}">
      <dsp:nvSpPr>
        <dsp:cNvPr id="0" name=""/>
        <dsp:cNvSpPr/>
      </dsp:nvSpPr>
      <dsp:spPr>
        <a:xfrm>
          <a:off x="8334297" y="547768"/>
          <a:ext cx="2812496" cy="1424463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700" kern="1200" dirty="0"/>
            <a:t>Herrlichkeit bei der Wiederkunft sichtbar</a:t>
          </a:r>
        </a:p>
      </dsp:txBody>
      <dsp:txXfrm>
        <a:off x="9046529" y="547768"/>
        <a:ext cx="1388033" cy="1424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0841E-E385-4238-8D22-4AA149E16915}">
      <dsp:nvSpPr>
        <dsp:cNvPr id="0" name=""/>
        <dsp:cNvSpPr/>
      </dsp:nvSpPr>
      <dsp:spPr>
        <a:xfrm>
          <a:off x="0" y="228"/>
          <a:ext cx="6698049" cy="52174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Der allein wahre Gott</a:t>
          </a:r>
        </a:p>
      </dsp:txBody>
      <dsp:txXfrm>
        <a:off x="25469" y="25697"/>
        <a:ext cx="6647111" cy="470806"/>
      </dsp:txXfrm>
    </dsp:sp>
    <dsp:sp modelId="{D042E86B-15C1-40C7-A0D3-7D40667F96FA}">
      <dsp:nvSpPr>
        <dsp:cNvPr id="0" name=""/>
        <dsp:cNvSpPr/>
      </dsp:nvSpPr>
      <dsp:spPr>
        <a:xfrm>
          <a:off x="0" y="533110"/>
          <a:ext cx="6698049" cy="52174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Anbetung und Unterordnung des Menschen</a:t>
          </a:r>
        </a:p>
      </dsp:txBody>
      <dsp:txXfrm>
        <a:off x="25469" y="558579"/>
        <a:ext cx="6647111" cy="470806"/>
      </dsp:txXfrm>
    </dsp:sp>
    <dsp:sp modelId="{BD1EB8F2-54D7-425B-8F17-D7406A5C7725}">
      <dsp:nvSpPr>
        <dsp:cNvPr id="0" name=""/>
        <dsp:cNvSpPr/>
      </dsp:nvSpPr>
      <dsp:spPr>
        <a:xfrm>
          <a:off x="0" y="1065991"/>
          <a:ext cx="6698049" cy="52174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Mangel führt Beziehungsproblem</a:t>
          </a:r>
        </a:p>
      </dsp:txBody>
      <dsp:txXfrm>
        <a:off x="25469" y="1091460"/>
        <a:ext cx="6647111" cy="470806"/>
      </dsp:txXfrm>
    </dsp:sp>
    <dsp:sp modelId="{63B1A58B-5553-42FF-8F18-7FF04AFB4F0B}">
      <dsp:nvSpPr>
        <dsp:cNvPr id="0" name=""/>
        <dsp:cNvSpPr/>
      </dsp:nvSpPr>
      <dsp:spPr>
        <a:xfrm>
          <a:off x="0" y="1598873"/>
          <a:ext cx="6698049" cy="52174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Persönlich in einer Beziehung kennenlernen</a:t>
          </a:r>
        </a:p>
      </dsp:txBody>
      <dsp:txXfrm>
        <a:off x="25469" y="1624342"/>
        <a:ext cx="6647111" cy="470806"/>
      </dsp:txXfrm>
    </dsp:sp>
    <dsp:sp modelId="{C449A3BF-1CA6-41FC-9FCE-55D20552589B}">
      <dsp:nvSpPr>
        <dsp:cNvPr id="0" name=""/>
        <dsp:cNvSpPr/>
      </dsp:nvSpPr>
      <dsp:spPr>
        <a:xfrm>
          <a:off x="0" y="2131755"/>
          <a:ext cx="6698049" cy="52174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/>
            <a:t>Christus erkennen</a:t>
          </a:r>
        </a:p>
      </dsp:txBody>
      <dsp:txXfrm>
        <a:off x="25469" y="2157224"/>
        <a:ext cx="6647111" cy="470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76149-DB99-9A83-D02E-B7723088F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D65849C-032B-1E5F-7A35-2FF3491460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F974179-843E-2E16-FBAB-C5B2AF9F2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1996A-C38E-E7EA-CB3D-50205301DC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4352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F33D1-F84B-8E42-D87E-DB59BF026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AFE2235-60F0-FB84-FC5B-BF9ED9EE60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7C40235-240B-5467-6658-8E0AC80AA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646748-6746-961F-38B3-50EBDD03DC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1177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A41F3-FDDC-51D3-78E6-20EC3E70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1C94FA-8F13-7A8E-0BC1-0305B61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2C78D6-E505-5266-84AD-48C3EB259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7A923B-42CA-F045-E82D-51A97B182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02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F6B5E-4405-E282-6A3E-6C4D006DF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3A286B8-B331-777A-7A9C-BE5EC7199C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82C27B7-DA2F-89A6-B686-507AE03FA4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166378-82F6-0A25-D62A-9ECE2D9A47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0062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1F195-413C-9DB9-A235-87AB762DA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B4503A0-9430-C3DE-8C11-041D4A0F5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864B037-1627-32DA-60B7-C20CC15354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4800C3-1535-5DE5-88B2-28D1474C40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2172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18156-DD01-517D-7DA1-1826296DB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5192524-8F95-46C2-677C-B284ADE5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FA97876-80E8-5DB7-DA4E-857DF4181C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3AE37A9-351F-2F02-B389-3F1A0D6547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7424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F0CC-BCA1-1175-72AA-99BD2C0F27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EA34E20-B04D-7127-DC0C-F16CCDD940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CAE37A7-19D7-0800-67E2-3BED57685C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934D53-C86E-69F0-655D-AE07426104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959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D2289-7B40-F5D8-70CB-07F05111E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11B7973-FFEB-C4FE-2614-1C196CB06B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4859D67-9F90-6B85-38F4-285629F3D9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294A515-35EA-E190-F0C2-2A88B582DB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4262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6234-782B-C5BB-4DCC-9A9D54695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A1C3414-2EF3-84A9-3766-80D5260044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BF9D593-7186-0FBF-0929-A551D7B81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7608187-CB0D-D736-C5C9-D757BE2245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412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22.03.2026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xfuel.com/es/free-photo-xcagg" TargetMode="Externa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C617D-1897-1186-C1D6-9725655D9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03EEE248-9CDD-4027-D3BF-6AEEA5BABF78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02C072AA-31DD-87C5-B280-4C8088123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5845FDB2-1716-7F37-AE73-69A01780F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0171F767-1F66-ED37-CC07-28C7134E94E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Ein begründender Vergleich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8DB041-B6C2-8242-5DA8-A92520C5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hat das Werk, was der Vater ihm gegeben / aufgetragen hat, vollbracht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(4,34; 5,36; 19,28-30; Hebräer 3,1-3)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Der Schlüssel für „Erfolg“ ist Gehorsam!</a:t>
            </a:r>
          </a:p>
        </p:txBody>
      </p:sp>
    </p:spTree>
    <p:extLst>
      <p:ext uri="{BB962C8B-B14F-4D97-AF65-F5344CB8AC3E}">
        <p14:creationId xmlns:p14="http://schemas.microsoft.com/office/powerpoint/2010/main" val="623493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40B0C2-AF2C-7056-6D16-E63A86E60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8D1BEAD6-3B23-0DF9-9FB8-28A0F2E7C12B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A14DAB66-4AF1-C409-08C4-283A25DE1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5318513A-D757-0556-F274-783F570DB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28CBBEAE-1BA5-4EA4-BADE-0B932045FD3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Eine resultierende Bitte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9965B1-6067-AF40-6C2B-DCA4BF2A4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spricht von der Ankunft im Himmel in des Vaters Gegenwart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13,32; 17,24)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Die Majestät Gottes ist ein weitgehend unbekanntes Heilmittel!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2E383F7-62EE-257B-3005-F2D76E05B1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b="24031"/>
          <a:stretch>
            <a:fillRect/>
          </a:stretch>
        </p:blipFill>
        <p:spPr>
          <a:xfrm>
            <a:off x="3512300" y="3766537"/>
            <a:ext cx="5124727" cy="25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591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6E91B-8CBD-AB0D-4F54-422CD1A5B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ECF35D6F-E229-57D0-EF1D-3966AA1DB044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59DF965-A5CD-1056-CD74-9D7B2C518957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Drei verwobene Elemente des vertrauten Gebets Jesu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16EB4157-5C89-523D-F651-23F4AB94D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7B3E07A1-44F2-72F6-D8E4-F045129CE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17,1-5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C8418D7-8866-5C0A-5FAF-18AB25F35ADA}"/>
              </a:ext>
            </a:extLst>
          </p:cNvPr>
          <p:cNvSpPr/>
          <p:nvPr/>
        </p:nvSpPr>
        <p:spPr>
          <a:xfrm>
            <a:off x="457200" y="3246260"/>
            <a:ext cx="11320272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 absichtsvolles Anliegen (Vers 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 begründender Vergleich (Verse 2-4)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Eine resultierende Bitte (Vers 5)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verwobene Elemente des vertrauten Gebets Jesu, damit du über die Herrlichkeit des dreieinen Gottes staunst!</a:t>
            </a:r>
          </a:p>
        </p:txBody>
      </p:sp>
    </p:spTree>
    <p:extLst>
      <p:ext uri="{BB962C8B-B14F-4D97-AF65-F5344CB8AC3E}">
        <p14:creationId xmlns:p14="http://schemas.microsoft.com/office/powerpoint/2010/main" val="145303727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Drei verwobene Elemente des vertrauten Gebets Jesu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17,1-5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 absichtsvolles Anliegen (Vers 1)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 begründender Vergleich (Verse 2-4)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Eine resultierende Bitte (Vers 5)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verwobene Elemente des vertrauten Gebets Jesu, damit du über die Herrlichkeit des dreieinen Gottes staunst!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5F384-55B3-4E76-11C1-B29EEBA7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77EC9099-C68D-DA38-91F7-95B113A9308F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C26E5938-19FB-A830-6353-86CEEEE9E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DB5644A5-3A5B-B5FF-0FE5-5E3B88289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07720542-E3E0-4C83-F20D-6A2048297E7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Kontext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E0E976D-8538-8DA6-07AB-46E30EA2B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Johannes 13-16: Ermutigung für den Missionsauftrag der Jünger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(20,21; Apostelgeschichte 1,8)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Johannes 17: Jesu hohepriesterliches Gebet für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Verherrlichung seiner selbst und des Vaters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(Verse 1-5)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Jünger und rechter Erkenntnis Gottes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(Verse 6-19)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ganze Gemeinde aller Zeiten an jedem Ort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(Verse 20-26)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sym typeface="Wingdings" panose="05000000000000000000" pitchFamily="2" charset="2"/>
              </a:rPr>
              <a:t> Die durchdringende Absicht ist die Verherrlichung des Vaters!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Verse 1.4-5.10.22-24)</a:t>
            </a:r>
            <a:endParaRPr lang="de-DE" kern="0" dirty="0">
              <a:solidFill>
                <a:schemeClr val="accent1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8171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6CDAA-40D1-9C0B-C562-F83E06FF9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8EE98416-91C7-359A-82D7-EB42F8B0C824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B3E38FF-FADB-75FB-C585-826DCE650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FB4F0D03-21BA-82F5-0A04-369C50CBE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0470ED7D-2951-F975-F39F-B1198AE97DF2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Chiastischer Aufbau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6A7280C-B581-F624-E0C8-4E043EB91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Verherrlichung des Sohnes durch den Vater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1a)</a:t>
            </a:r>
          </a:p>
          <a:p>
            <a:pPr marL="1116013" lvl="1" indent="-357188">
              <a:tabLst>
                <a:tab pos="719138" algn="l"/>
              </a:tabLst>
              <a:defRPr/>
            </a:pPr>
            <a:r>
              <a:rPr lang="de-DE" sz="32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Verherrlichung des Vaters durch den Sohn </a:t>
            </a:r>
            <a:r>
              <a:rPr lang="de-DE" sz="32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1b)</a:t>
            </a:r>
          </a:p>
          <a:p>
            <a:pPr marL="1616075" lvl="2" indent="-457200">
              <a:buFont typeface="Wingdings" panose="05000000000000000000" pitchFamily="2" charset="2"/>
              <a:buChar char="§"/>
              <a:tabLst>
                <a:tab pos="719138" algn="l"/>
              </a:tabLst>
              <a:defRPr/>
            </a:pPr>
            <a:r>
              <a:rPr lang="de-DE" sz="32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Das ewige Leben als Gabe </a:t>
            </a:r>
            <a:r>
              <a:rPr lang="de-DE" sz="32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2)</a:t>
            </a:r>
          </a:p>
          <a:p>
            <a:pPr marL="1616075" lvl="2" indent="-457200">
              <a:buFont typeface="Wingdings" panose="05000000000000000000" pitchFamily="2" charset="2"/>
              <a:buChar char="§"/>
              <a:tabLst>
                <a:tab pos="719138" algn="l"/>
              </a:tabLst>
              <a:defRPr/>
            </a:pPr>
            <a:r>
              <a:rPr lang="de-DE" sz="32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Das ewige Leben als Zweck </a:t>
            </a:r>
            <a:r>
              <a:rPr lang="de-DE" sz="32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3)</a:t>
            </a:r>
          </a:p>
          <a:p>
            <a:pPr marL="1116013" lvl="1" indent="-357188">
              <a:tabLst>
                <a:tab pos="719138" algn="l"/>
              </a:tabLst>
              <a:defRPr/>
            </a:pPr>
            <a:r>
              <a:rPr lang="de-DE" sz="32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Verherrlichung des Vaters durch den Sohn </a:t>
            </a:r>
            <a:r>
              <a:rPr lang="de-DE" sz="32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4)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Verherrlichung des Sohnes durch den Vater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(Vers 5)</a:t>
            </a:r>
          </a:p>
        </p:txBody>
      </p:sp>
    </p:spTree>
    <p:extLst>
      <p:ext uri="{BB962C8B-B14F-4D97-AF65-F5344CB8AC3E}">
        <p14:creationId xmlns:p14="http://schemas.microsoft.com/office/powerpoint/2010/main" val="35340993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88F3A-1BAC-B32E-FE69-4AD015F1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B907886-C635-FB40-1D90-D8C9DD30B5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C348180-8124-DE42-6190-375C77B6B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91C1766-B1C1-1534-34BD-82903571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2C6862C-BA4C-88DC-98F0-59BDE75CE5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Ein absichtsvolles Anliegen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1533D3-67AB-DF20-0824-4A8A2F70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Stunde der Vollendung der Verherrlichung Jesu, die Leiden, Sterben, Auferstehen und Auffahren in den Himmel umfasst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7,30; 8,20; 2,23.27; 13,1)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letztendliche Erhöhung Jesu Christi in Ruhm, Ehre, Glorie, Majestät, und Pracht zur Rechten Gottes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Matthäus 26,64; 1. Petrus 3,22; Hebräer 1,3-4; 12,2; vgl. Apostelgeschichte 2,33; 7,55-56)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Absicht hinter dem Anliegen ist die Verherrlichung des Vaters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(Römer 11,36; 1. Korinther 15,28)</a:t>
            </a:r>
          </a:p>
        </p:txBody>
      </p:sp>
    </p:spTree>
    <p:extLst>
      <p:ext uri="{BB962C8B-B14F-4D97-AF65-F5344CB8AC3E}">
        <p14:creationId xmlns:p14="http://schemas.microsoft.com/office/powerpoint/2010/main" val="1295206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FD60C-96EF-79FA-6E73-32A3834E9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D18DAC87-AFA1-5A2F-60B8-BF50857118DA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9BF9AC5C-1258-8682-19AD-4450A1668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3C7B71E0-6DAF-BB10-2BC6-BE92B21E5A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4808DA33-12FF-00D1-B3BE-E307DEBE020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Ein absichtsvolles Anliegen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9893BA6-4920-6B99-D788-CE2DBDED7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Weg der gewesenen, teils verborgenen und wiedererlangten Herrlichkeit Christi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Jesus tritt für dich ein (Römer 8,34)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E5AB7020-93DF-68FA-ADA9-B93C1955C2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6114488"/>
              </p:ext>
            </p:extLst>
          </p:nvPr>
        </p:nvGraphicFramePr>
        <p:xfrm>
          <a:off x="585788" y="2531262"/>
          <a:ext cx="11149012" cy="252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Pfeil: nach oben 2">
            <a:extLst>
              <a:ext uri="{FF2B5EF4-FFF2-40B4-BE49-F238E27FC236}">
                <a16:creationId xmlns:a16="http://schemas.microsoft.com/office/drawing/2014/main" id="{A4BAC44B-652C-189C-074E-DAB3DCCFD2A5}"/>
              </a:ext>
            </a:extLst>
          </p:cNvPr>
          <p:cNvSpPr/>
          <p:nvPr/>
        </p:nvSpPr>
        <p:spPr>
          <a:xfrm>
            <a:off x="7081591" y="4706969"/>
            <a:ext cx="673443" cy="129334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5356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BECDCF1-10E2-4579-8175-253A2E7BA4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4BECDCF1-10E2-4579-8175-253A2E7BA4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1BBFFB-EA6F-4EDF-971D-72F0DC474B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D51BBFFB-EA6F-4EDF-971D-72F0DC474B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094CD8-8AFE-4131-A898-7F90CB763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F2094CD8-8AFE-4131-A898-7F90CB763E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D234A8-BE67-481A-85CF-BD9BCCD4F4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52D234A8-BE67-481A-85CF-BD9BCCD4F4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67A37D-AF60-42F3-A2C8-4AFA19415F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2267A37D-AF60-42F3-A2C8-4AFA19415F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776CB-EB3B-147C-4149-B7723498F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C74DB05-38A4-D123-14D0-357970B21D14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166D499-DD32-7472-8A6F-F2898D798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BEAD88C8-277A-8032-DE7B-C4A17B101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8E4E765-E4B7-0B3C-F500-AA35535B592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Ein begründender Vergleich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EB03A27-EAD3-E4B5-F029-3B70A417D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Verherrlichung wird mit der Vergabe der Vollmacht verknüpft / verglichen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Vollmacht über alle Menschen mit einschränkender Absicht: Ewiges Leben für alle, die der Vater gegeben hat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(6,37.39-40.44; 17,6.9.12.24; 18,9; </a:t>
            </a:r>
            <a:r>
              <a:rPr lang="de-DE" kern="0" noProof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vgl. Apostelgeschichte 13,48; Römer 8,29-30; Epheser 1,4-5; 2. Thessalonicher </a:t>
            </a:r>
            <a:r>
              <a:rPr lang="en-US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2,13; Titus 1,1; 1. Petrus 1,1-2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sym typeface="Wingdings" panose="05000000000000000000" pitchFamily="2" charset="2"/>
              </a:rPr>
              <a:t> Jesus hat für ewiges Leben gesorgt und dadurch hat er den Vater verherrlicht!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9921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E59C5-1936-FF03-045D-9D5054315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47902560-AADA-CDAF-AEEC-4D8E3E0A8D9B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084F75DE-1EF5-A96D-2551-6A14BCA59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17A50711-BD02-5D21-8EBE-E107E181C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C75F33D7-9CB2-3DC5-000F-A14A3766945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Ein begründender Vergleich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E64A04-3DA1-6A6F-4E93-BB717AB85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Ewiges Leben: Gott erkennen und ewige Segnungen genießen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Erkennen: Nicht bloßes Wissen, sondern erleben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Mose 6,6-7; 7,5.17; 18,11)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und in Beziehung sein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(17,25; 10,14-15.27)</a:t>
            </a: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6892C805-F69C-60C3-0EEB-1065658565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6437135"/>
              </p:ext>
            </p:extLst>
          </p:nvPr>
        </p:nvGraphicFramePr>
        <p:xfrm>
          <a:off x="2725639" y="3713205"/>
          <a:ext cx="6698049" cy="2653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Pfeil: nach oben 2">
            <a:extLst>
              <a:ext uri="{FF2B5EF4-FFF2-40B4-BE49-F238E27FC236}">
                <a16:creationId xmlns:a16="http://schemas.microsoft.com/office/drawing/2014/main" id="{436CDAEB-80FE-4A6E-BC70-4F4C09BE791E}"/>
              </a:ext>
            </a:extLst>
          </p:cNvPr>
          <p:cNvSpPr/>
          <p:nvPr/>
        </p:nvSpPr>
        <p:spPr>
          <a:xfrm rot="5400000">
            <a:off x="1502515" y="5145271"/>
            <a:ext cx="673443" cy="129334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4571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F0841E-E385-4238-8D22-4AA149E169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4AF0841E-E385-4238-8D22-4AA149E169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042E86B-15C1-40C7-A0D3-7D40667F96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D042E86B-15C1-40C7-A0D3-7D40667F96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1EB8F2-54D7-425B-8F17-D7406A5C7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BD1EB8F2-54D7-425B-8F17-D7406A5C77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B1A58B-5553-42FF-8F18-7FF04AFB4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63B1A58B-5553-42FF-8F18-7FF04AFB4F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49A3BF-1CA6-41FC-9FCE-55D2055258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C449A3BF-1CA6-41FC-9FCE-55D2055258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1347C-BE27-CD23-8B32-082076CFE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50C44D1B-71F6-B99A-FC32-B6F9A377F639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A9CB1D87-B3F9-BDFB-843B-FA0143AF1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verwobene Elemente des vertrauten Gebets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42440FF8-7607-CD54-0290-B104827AF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6341789E-C1A0-0297-E724-781FA6576B7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Ein begründender Vergleich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9296C3A-1601-DE0B-50F0-C0AE99046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Ewiges Leben: Gott erkennen und ewige Segnungen genießen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Erkennen: Nicht bloßes Wissen, sondern erleben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Mose 6,6-7; 7,5.17; 18,11)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und in Beziehung sein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(17,25; 10,14-15.27)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Folgend des Erkennens: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Sicheres Bleiben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(10,27-29)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Einheit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(17,22-23)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Veränderung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Korinther 3,18)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Alles zum Leben und zur Gottesfurcht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(2. Petrus 1,3)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sz="2400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Ewige Herrlichkeit als Erbe </a:t>
            </a:r>
            <a:r>
              <a:rPr lang="de-DE" sz="24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Petrus 5,4.10; 2. Timotheus 2,10; Daniel 12,3)</a:t>
            </a:r>
          </a:p>
          <a:p>
            <a:pPr marL="358775" indent="0">
              <a:buNone/>
              <a:tabLst>
                <a:tab pos="719138" algn="l"/>
              </a:tabLst>
              <a:defRPr/>
            </a:pPr>
            <a:endParaRPr lang="de-DE" sz="2800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2514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757</Words>
  <Application>Microsoft Office PowerPoint</Application>
  <PresentationFormat>Breitbild</PresentationFormat>
  <Paragraphs>90</Paragraphs>
  <Slides>12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 ESSENCE</vt:lpstr>
      <vt:lpstr>Arial</vt:lpstr>
      <vt:lpstr>Calibri</vt:lpstr>
      <vt:lpstr>Calibri Light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 17,1-5: Drei verwobene Elemente des vertrauten Gebets Jesu</dc:title>
  <dc:creator>Sascha Kriegler</dc:creator>
  <cp:lastModifiedBy>Sascha Kriegler</cp:lastModifiedBy>
  <cp:revision>630</cp:revision>
  <dcterms:created xsi:type="dcterms:W3CDTF">2015-12-06T14:34:46Z</dcterms:created>
  <dcterms:modified xsi:type="dcterms:W3CDTF">2026-03-22T00:40:31Z</dcterms:modified>
</cp:coreProperties>
</file>