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585" r:id="rId2"/>
    <p:sldId id="918" r:id="rId3"/>
    <p:sldId id="917" r:id="rId4"/>
    <p:sldId id="700" r:id="rId5"/>
    <p:sldId id="906" r:id="rId6"/>
    <p:sldId id="885" r:id="rId7"/>
    <p:sldId id="915" r:id="rId8"/>
    <p:sldId id="916" r:id="rId9"/>
    <p:sldId id="919" r:id="rId10"/>
    <p:sldId id="920" r:id="rId11"/>
    <p:sldId id="921" r:id="rId12"/>
    <p:sldId id="922" r:id="rId13"/>
    <p:sldId id="923" r:id="rId14"/>
    <p:sldId id="92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0000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2" autoAdjust="0"/>
    <p:restoredTop sz="94667" autoAdjust="0"/>
  </p:normalViewPr>
  <p:slideViewPr>
    <p:cSldViewPr snapToGrid="0">
      <p:cViewPr varScale="1">
        <p:scale>
          <a:sx n="143" d="100"/>
          <a:sy n="143" d="100"/>
        </p:scale>
        <p:origin x="144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F090-7E74-4FFD-BE36-E9B69AED82C3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4BAB-5BA2-4FE7-B15A-FCB7F3CF80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9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76149-DB99-9A83-D02E-B7723088F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65849C-032B-1E5F-7A35-2FF349146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F974179-843E-2E16-FBAB-C5B2AF9F2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1996A-C38E-E7EA-CB3D-50205301D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35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41F3-FDDC-51D3-78E6-20EC3E701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1C94FA-8F13-7A8E-0BC1-0305B6167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2C78D6-E505-5266-84AD-48C3EB259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7A923B-42CA-F045-E82D-51A97B182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00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0247D-4765-1D5D-1EB6-49B477E4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4DC340-EA7F-8E49-7E14-90083DD3C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3F7D84-6DE6-70B7-863F-00FF5E2F6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9A8F52-EAE1-6D1F-1E94-7C09FFF3A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29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AB571-92E2-4DA6-3C34-8F5E8FB8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E471903-DB2E-F7F7-02D4-F5BD48FD3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2A95EFE-6EA7-E74D-7A8A-96368FB26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0C90B7-F03B-251D-B1A2-BA98574EB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29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31444-44EB-2133-BB32-15A9DF996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B35DD2-7FE9-50EF-7A7E-2BBA9E7A5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EB7387-B194-54C8-4216-661D1AF16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520D7D-651B-B431-7A06-23FFC8530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01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2E0A6-3442-E231-948D-91B67D38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C5445D-59CD-CD64-B771-9A00B912D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B055A0-68B3-9502-DB77-BA1A2F3AD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19C3AE-476F-58DF-6F32-618792C7E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40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93DC-DA8C-29AA-91E7-4267C319F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C3C814-0570-6D9D-77AF-8610E258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CC7D3D-22E7-28E2-6FA2-2DD4E37AA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4D4840-66BD-D82A-8A49-98E324E1B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07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FAF8-AF27-955B-80EC-104FD4615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19E898-60DA-C575-E8EC-2A0267932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12A0B8F-802B-AD2E-59CF-1FD65E86A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4B3CF9-2EE6-2517-8F7A-948BC257F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56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9F222-291F-B4F8-E0AD-BF9F35FDF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4A0C02-E956-485E-9BE6-DB9CAA5FD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7F44242-7123-6CCD-7DA6-9068441A9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08B1B2-4AD5-5CAA-F11D-1717CB8FC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68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26.04.2026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E4888-5E58-F9A5-1F4B-65577542D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3779BE52-71E6-8BCF-2601-ACE702890A41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F443469-BB04-CDD4-01FC-DE90D9FF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66689429-0327-7827-D165-64608B92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55798D-05FD-90C3-C739-4AB67EABA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17" y="-179173"/>
            <a:ext cx="9563619" cy="72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057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0CDDD-4C0B-65DE-F11A-9F0AD85D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04741E6-C688-A2FE-BE4F-15807793426E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EC81CBD-A444-A0B9-DE1A-BF27580A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29EF6B16-CA9C-7F95-A8E6-4F7B3740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1D7818D-5ABC-63BE-0671-AF969237A20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Umwerfende Macht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5FBF1D-F7E6-CC17-6CA8-1E3AF06E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bestätigt und autorisiert sich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8,58; 2. Mose 3,14)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 Worte haben Macht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(Psalm 33,9; Jesaja 11,4; Kolosser 1,16; Offenbarung 19,15)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Auch dein Knie muss sich eines Tages vor Jesus beugen (Philipper 2,9-11)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35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870A4-BD24-AF78-8C44-01782E858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1BBB783-E197-B3BC-64AA-3CE72144C9D3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A23D792-BC82-CF77-88BB-60F54E789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9A00D61E-F612-0CED-4F09-1485FEBF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24F5D551-174F-2D39-B3D9-C354C0D7B8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Umsorgendes Hirtenherz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79C2E3-FCE2-C8B0-02E8-A8D2C8326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stellt sich zwischen seine Jünger und die Feinde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10,14.27.28)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erfüllt seine Versprechen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(6,39; 17,12)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Jesus trägt den Glaubenden durch (1. Korinther 10,13) – bis zum Ende (Philipper 1,6)!</a:t>
            </a:r>
          </a:p>
        </p:txBody>
      </p:sp>
    </p:spTree>
    <p:extLst>
      <p:ext uri="{BB962C8B-B14F-4D97-AF65-F5344CB8AC3E}">
        <p14:creationId xmlns:p14="http://schemas.microsoft.com/office/powerpoint/2010/main" val="2633330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2510D-E969-7166-DEA6-615C44D14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C1FDA9D-CE0E-8FB6-EF81-DB5723E0CB50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EE4F130-663E-074F-4B47-45646E07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3F7575F2-2022-12F5-EECC-4BA0FED7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7053F575-D1DB-D586-7182-71FA276A592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Unumstößlicher Gehorsam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AF1171-7214-1BA8-8637-B94E1D77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handelt aus in Liebe praktisch gelebtem Gehorsam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15,13)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tut Gottes Werk auf Gottes Weise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(4,34; 5,36; 19,28-30; Philipper 2,8; Hebräer 3,1-3)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166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64B83-3D2E-4C1F-49E9-FE31AFDC0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56FD3DD2-9214-E8BD-A395-0DA0EA42435B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94B72F-1367-0DE8-2C86-ACEA5DF814B7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+mj-ea"/>
                <a:cs typeface="+mj-cs"/>
              </a:rPr>
              <a:t>Jesu Herrlichkeit im Angesicht des Todes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AR ESSENCE" panose="02000000000000000000" pitchFamily="2" charset="0"/>
              <a:ea typeface="+mj-ea"/>
              <a:cs typeface="+mj-cs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0B48642B-9D64-B8A1-C50B-969E0C16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FA2AB36-2714-5BE5-F872-F84F32A66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Johannes 18,1-11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6248F1-4236-B055-B218-1680CBD387D0}"/>
              </a:ext>
            </a:extLst>
          </p:cNvPr>
          <p:cNvSpPr/>
          <p:nvPr/>
        </p:nvSpPr>
        <p:spPr>
          <a:xfrm>
            <a:off x="457200" y="3246260"/>
            <a:ext cx="1132027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marR="0" lvl="0" indent="-7143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4375" algn="l"/>
              </a:tabLst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Unbeirrte Entschlossenheit (Verse 1-4a)</a:t>
            </a:r>
          </a:p>
          <a:p>
            <a:pPr marL="714375" marR="0" lvl="0" indent="-7143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4375" algn="l"/>
              </a:tabLst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Umwerfende Macht (Verse 4b-6)</a:t>
            </a:r>
          </a:p>
          <a:p>
            <a:pPr marL="714375" marR="0" lvl="0" indent="-7143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4375" algn="l"/>
              </a:tabLst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Umsorgendes Hirtenherz (Verse 7-10)</a:t>
            </a:r>
          </a:p>
          <a:p>
            <a:pPr marL="714375" marR="0" lvl="0" indent="-7143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4375" algn="l"/>
              </a:tabLst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Unumstößlicher Gehorsam (Vers 11)</a:t>
            </a: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  <a:defRPr/>
            </a:pP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  <a:defRPr/>
            </a:pP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338" algn="l"/>
              </a:tabLst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Vier Teile von Jesu Herrlichkeit im Angesicht des Todes, damit du staunst   und ihm vertraust!</a:t>
            </a:r>
          </a:p>
        </p:txBody>
      </p:sp>
    </p:spTree>
    <p:extLst>
      <p:ext uri="{BB962C8B-B14F-4D97-AF65-F5344CB8AC3E}">
        <p14:creationId xmlns:p14="http://schemas.microsoft.com/office/powerpoint/2010/main" val="16552399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5E7C7-508D-2720-C480-AD317548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2185F936-3F6A-2CDD-0B1C-9BAB29B9DB88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6BA2A23B-96BD-7B1C-878C-58C60297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E93145-5F09-FC79-432C-0D19F59AD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25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9C0B4-20BF-9E48-40F8-37B2813A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1056C286-39CD-D441-9236-2E72FFA886D2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645A305D-ACEE-820B-1CC4-25E3FC7A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4712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Jesu Herrlichkeit im Angesicht des Todes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8B458F8-3602-4898-BE61-0B2AF11A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Johannes 18,1-11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3246260"/>
            <a:ext cx="1132027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Unbeirrte Entschlossenheit (Verse 1-4a)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Umwerfende Macht (Verse 4b-6)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Umsorgendes Hirtenherz (Verse 7-10)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Unumstößlicher Gehorsam (Vers 11)</a:t>
            </a: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Vier Teile von Jesu Herrlichkeit im Angesicht des Todes, damit du staunst   und ihm vertraust!</a:t>
            </a:r>
          </a:p>
        </p:txBody>
      </p:sp>
    </p:spTree>
    <p:extLst>
      <p:ext uri="{BB962C8B-B14F-4D97-AF65-F5344CB8AC3E}">
        <p14:creationId xmlns:p14="http://schemas.microsoft.com/office/powerpoint/2010/main" val="416394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F384-55B3-4E76-11C1-B29EEBA7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77EC9099-C68D-DA38-91F7-95B113A9308F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26E5938-19FB-A830-6353-86CEEEE9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DB5644A5-3A5B-B5FF-0FE5-5E3B8828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7720542-E3E0-4C83-F20D-6A2048297E7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Kontext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0E976D-8538-8DA6-07AB-46E30EA2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13-16: Ermutigung für den Missionsauftrag der Jünger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(20,21; Apostelgeschichte 1,8)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17: Jesu hohepriesterliches Gebet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Johannes 18-21: Hingegebenen Dienst des Sohnes Gottes für die Menschen</a:t>
            </a:r>
          </a:p>
        </p:txBody>
      </p:sp>
    </p:spTree>
    <p:extLst>
      <p:ext uri="{BB962C8B-B14F-4D97-AF65-F5344CB8AC3E}">
        <p14:creationId xmlns:p14="http://schemas.microsoft.com/office/powerpoint/2010/main" val="2441817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88F3A-1BAC-B32E-FE69-4AD015F11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BB907886-C635-FB40-1D90-D8C9DD30B56E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C348180-8124-DE42-6190-375C77B6B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791C1766-B1C1-1534-34BD-82903571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2C6862C-BA4C-88DC-98F0-59BDE75CE5E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Unbeirrte Entschlossenheit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1533D3-67AB-DF20-0824-4A8A2F70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Stunde der Vollendung ist gekommen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7,30; 8,20; 12,23.27; 13,1; 17,1)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geht zielstrebig zum Ort der Verhaftung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(Verse 1.4)</a:t>
            </a:r>
          </a:p>
        </p:txBody>
      </p:sp>
    </p:spTree>
    <p:extLst>
      <p:ext uri="{BB962C8B-B14F-4D97-AF65-F5344CB8AC3E}">
        <p14:creationId xmlns:p14="http://schemas.microsoft.com/office/powerpoint/2010/main" val="1295206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D3647-5933-3E65-2105-EA20F2E1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C142FD86-C3C8-ACBD-762E-10D32966C98A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5B66A16-EF4D-8D70-CFBA-0E1030856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A58F6B93-8EB2-4C41-B866-FD29A2CB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7F4D3E0-35A6-60C3-5380-43578AA8961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Unbeirrte Entschlossenheit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4F2672-3101-1D50-429B-769422CB0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89" y="975283"/>
            <a:ext cx="4128149" cy="551111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6E19A1B-C3B0-AD79-ABE1-82042EA9F4EB}"/>
              </a:ext>
            </a:extLst>
          </p:cNvPr>
          <p:cNvSpPr/>
          <p:nvPr/>
        </p:nvSpPr>
        <p:spPr>
          <a:xfrm>
            <a:off x="6691184" y="1019432"/>
            <a:ext cx="927759" cy="4584357"/>
          </a:xfrm>
          <a:custGeom>
            <a:avLst/>
            <a:gdLst>
              <a:gd name="csX0" fmla="*/ 0 w 927759"/>
              <a:gd name="csY0" fmla="*/ 4584357 h 4584357"/>
              <a:gd name="csX1" fmla="*/ 24713 w 927759"/>
              <a:gd name="csY1" fmla="*/ 4516395 h 4584357"/>
              <a:gd name="csX2" fmla="*/ 37070 w 927759"/>
              <a:gd name="csY2" fmla="*/ 4485503 h 4584357"/>
              <a:gd name="csX3" fmla="*/ 55605 w 927759"/>
              <a:gd name="csY3" fmla="*/ 4466968 h 4584357"/>
              <a:gd name="csX4" fmla="*/ 61784 w 927759"/>
              <a:gd name="csY4" fmla="*/ 4423719 h 4584357"/>
              <a:gd name="csX5" fmla="*/ 67962 w 927759"/>
              <a:gd name="csY5" fmla="*/ 4405184 h 4584357"/>
              <a:gd name="csX6" fmla="*/ 80319 w 927759"/>
              <a:gd name="csY6" fmla="*/ 4331044 h 4584357"/>
              <a:gd name="csX7" fmla="*/ 86497 w 927759"/>
              <a:gd name="csY7" fmla="*/ 4287795 h 4584357"/>
              <a:gd name="csX8" fmla="*/ 105032 w 927759"/>
              <a:gd name="csY8" fmla="*/ 4244546 h 4584357"/>
              <a:gd name="csX9" fmla="*/ 117389 w 927759"/>
              <a:gd name="csY9" fmla="*/ 4213654 h 4584357"/>
              <a:gd name="csX10" fmla="*/ 135924 w 927759"/>
              <a:gd name="csY10" fmla="*/ 4176584 h 4584357"/>
              <a:gd name="csX11" fmla="*/ 166816 w 927759"/>
              <a:gd name="csY11" fmla="*/ 4102444 h 4584357"/>
              <a:gd name="csX12" fmla="*/ 172994 w 927759"/>
              <a:gd name="csY12" fmla="*/ 4053017 h 4584357"/>
              <a:gd name="csX13" fmla="*/ 185351 w 927759"/>
              <a:gd name="csY13" fmla="*/ 4009768 h 4584357"/>
              <a:gd name="csX14" fmla="*/ 197708 w 927759"/>
              <a:gd name="csY14" fmla="*/ 3985054 h 4584357"/>
              <a:gd name="csX15" fmla="*/ 216243 w 927759"/>
              <a:gd name="csY15" fmla="*/ 3954163 h 4584357"/>
              <a:gd name="csX16" fmla="*/ 240957 w 927759"/>
              <a:gd name="csY16" fmla="*/ 3923271 h 4584357"/>
              <a:gd name="csX17" fmla="*/ 253313 w 927759"/>
              <a:gd name="csY17" fmla="*/ 3873844 h 4584357"/>
              <a:gd name="csX18" fmla="*/ 271848 w 927759"/>
              <a:gd name="csY18" fmla="*/ 3781168 h 4584357"/>
              <a:gd name="csX19" fmla="*/ 278027 w 927759"/>
              <a:gd name="csY19" fmla="*/ 3490784 h 4584357"/>
              <a:gd name="csX20" fmla="*/ 284205 w 927759"/>
              <a:gd name="csY20" fmla="*/ 3466071 h 4584357"/>
              <a:gd name="csX21" fmla="*/ 296562 w 927759"/>
              <a:gd name="csY21" fmla="*/ 3404287 h 4584357"/>
              <a:gd name="csX22" fmla="*/ 315097 w 927759"/>
              <a:gd name="csY22" fmla="*/ 3373395 h 4584357"/>
              <a:gd name="csX23" fmla="*/ 339811 w 927759"/>
              <a:gd name="csY23" fmla="*/ 3317790 h 4584357"/>
              <a:gd name="csX24" fmla="*/ 358346 w 927759"/>
              <a:gd name="csY24" fmla="*/ 3299254 h 4584357"/>
              <a:gd name="csX25" fmla="*/ 395416 w 927759"/>
              <a:gd name="csY25" fmla="*/ 3225114 h 4584357"/>
              <a:gd name="csX26" fmla="*/ 432486 w 927759"/>
              <a:gd name="csY26" fmla="*/ 3206579 h 4584357"/>
              <a:gd name="csX27" fmla="*/ 475735 w 927759"/>
              <a:gd name="csY27" fmla="*/ 3169509 h 4584357"/>
              <a:gd name="csX28" fmla="*/ 556054 w 927759"/>
              <a:gd name="csY28" fmla="*/ 3113903 h 4584357"/>
              <a:gd name="csX29" fmla="*/ 568411 w 927759"/>
              <a:gd name="csY29" fmla="*/ 3089190 h 4584357"/>
              <a:gd name="csX30" fmla="*/ 574589 w 927759"/>
              <a:gd name="csY30" fmla="*/ 3064476 h 4584357"/>
              <a:gd name="csX31" fmla="*/ 586946 w 927759"/>
              <a:gd name="csY31" fmla="*/ 3033584 h 4584357"/>
              <a:gd name="csX32" fmla="*/ 593124 w 927759"/>
              <a:gd name="csY32" fmla="*/ 3002692 h 4584357"/>
              <a:gd name="csX33" fmla="*/ 599302 w 927759"/>
              <a:gd name="csY33" fmla="*/ 2928552 h 4584357"/>
              <a:gd name="csX34" fmla="*/ 605481 w 927759"/>
              <a:gd name="csY34" fmla="*/ 2607276 h 4584357"/>
              <a:gd name="csX35" fmla="*/ 642551 w 927759"/>
              <a:gd name="csY35" fmla="*/ 2452817 h 4584357"/>
              <a:gd name="csX36" fmla="*/ 654908 w 927759"/>
              <a:gd name="csY36" fmla="*/ 2347784 h 4584357"/>
              <a:gd name="csX37" fmla="*/ 698157 w 927759"/>
              <a:gd name="csY37" fmla="*/ 2069757 h 4584357"/>
              <a:gd name="csX38" fmla="*/ 704335 w 927759"/>
              <a:gd name="csY38" fmla="*/ 2038865 h 4584357"/>
              <a:gd name="csX39" fmla="*/ 716692 w 927759"/>
              <a:gd name="csY39" fmla="*/ 2020330 h 4584357"/>
              <a:gd name="csX40" fmla="*/ 729048 w 927759"/>
              <a:gd name="csY40" fmla="*/ 1970903 h 4584357"/>
              <a:gd name="csX41" fmla="*/ 741405 w 927759"/>
              <a:gd name="csY41" fmla="*/ 1946190 h 4584357"/>
              <a:gd name="csX42" fmla="*/ 753762 w 927759"/>
              <a:gd name="csY42" fmla="*/ 1902941 h 4584357"/>
              <a:gd name="csX43" fmla="*/ 772297 w 927759"/>
              <a:gd name="csY43" fmla="*/ 1878227 h 4584357"/>
              <a:gd name="csX44" fmla="*/ 784654 w 927759"/>
              <a:gd name="csY44" fmla="*/ 1847336 h 4584357"/>
              <a:gd name="csX45" fmla="*/ 803189 w 927759"/>
              <a:gd name="csY45" fmla="*/ 1822622 h 4584357"/>
              <a:gd name="csX46" fmla="*/ 821724 w 927759"/>
              <a:gd name="csY46" fmla="*/ 1785552 h 4584357"/>
              <a:gd name="csX47" fmla="*/ 840259 w 927759"/>
              <a:gd name="csY47" fmla="*/ 1767017 h 4584357"/>
              <a:gd name="csX48" fmla="*/ 852616 w 927759"/>
              <a:gd name="csY48" fmla="*/ 1742303 h 4584357"/>
              <a:gd name="csX49" fmla="*/ 871151 w 927759"/>
              <a:gd name="csY49" fmla="*/ 1711411 h 4584357"/>
              <a:gd name="csX50" fmla="*/ 895865 w 927759"/>
              <a:gd name="csY50" fmla="*/ 1661984 h 4584357"/>
              <a:gd name="csX51" fmla="*/ 920578 w 927759"/>
              <a:gd name="csY51" fmla="*/ 1587844 h 4584357"/>
              <a:gd name="csX52" fmla="*/ 914400 w 927759"/>
              <a:gd name="csY52" fmla="*/ 1248033 h 4584357"/>
              <a:gd name="csX53" fmla="*/ 902043 w 927759"/>
              <a:gd name="csY53" fmla="*/ 1217141 h 4584357"/>
              <a:gd name="csX54" fmla="*/ 889686 w 927759"/>
              <a:gd name="csY54" fmla="*/ 1167714 h 4584357"/>
              <a:gd name="csX55" fmla="*/ 858794 w 927759"/>
              <a:gd name="csY55" fmla="*/ 1081217 h 4584357"/>
              <a:gd name="csX56" fmla="*/ 852616 w 927759"/>
              <a:gd name="csY56" fmla="*/ 1056503 h 4584357"/>
              <a:gd name="csX57" fmla="*/ 809367 w 927759"/>
              <a:gd name="csY57" fmla="*/ 970006 h 4584357"/>
              <a:gd name="csX58" fmla="*/ 803189 w 927759"/>
              <a:gd name="csY58" fmla="*/ 920579 h 4584357"/>
              <a:gd name="csX59" fmla="*/ 790832 w 927759"/>
              <a:gd name="csY59" fmla="*/ 889687 h 4584357"/>
              <a:gd name="csX60" fmla="*/ 778475 w 927759"/>
              <a:gd name="csY60" fmla="*/ 840260 h 4584357"/>
              <a:gd name="csX61" fmla="*/ 772297 w 927759"/>
              <a:gd name="csY61" fmla="*/ 815546 h 4584357"/>
              <a:gd name="csX62" fmla="*/ 766119 w 927759"/>
              <a:gd name="csY62" fmla="*/ 790833 h 4584357"/>
              <a:gd name="csX63" fmla="*/ 759940 w 927759"/>
              <a:gd name="csY63" fmla="*/ 747584 h 4584357"/>
              <a:gd name="csX64" fmla="*/ 753762 w 927759"/>
              <a:gd name="csY64" fmla="*/ 710514 h 4584357"/>
              <a:gd name="csX65" fmla="*/ 747584 w 927759"/>
              <a:gd name="csY65" fmla="*/ 648730 h 4584357"/>
              <a:gd name="csX66" fmla="*/ 735227 w 927759"/>
              <a:gd name="csY66" fmla="*/ 580768 h 4584357"/>
              <a:gd name="csX67" fmla="*/ 747584 w 927759"/>
              <a:gd name="csY67" fmla="*/ 512806 h 4584357"/>
              <a:gd name="csX68" fmla="*/ 766119 w 927759"/>
              <a:gd name="csY68" fmla="*/ 488092 h 4584357"/>
              <a:gd name="csX69" fmla="*/ 772297 w 927759"/>
              <a:gd name="csY69" fmla="*/ 457200 h 4584357"/>
              <a:gd name="csX70" fmla="*/ 784654 w 927759"/>
              <a:gd name="csY70" fmla="*/ 407773 h 4584357"/>
              <a:gd name="csX71" fmla="*/ 803189 w 927759"/>
              <a:gd name="csY71" fmla="*/ 197709 h 4584357"/>
              <a:gd name="csX72" fmla="*/ 809367 w 927759"/>
              <a:gd name="csY72" fmla="*/ 148282 h 4584357"/>
              <a:gd name="csX73" fmla="*/ 809367 w 927759"/>
              <a:gd name="csY73" fmla="*/ 0 h 45843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</a:cxnLst>
            <a:rect l="l" t="t" r="r" b="b"/>
            <a:pathLst>
              <a:path w="927759" h="4584357">
                <a:moveTo>
                  <a:pt x="0" y="4584357"/>
                </a:moveTo>
                <a:cubicBezTo>
                  <a:pt x="30703" y="4507602"/>
                  <a:pt x="-7014" y="4603647"/>
                  <a:pt x="24713" y="4516395"/>
                </a:cubicBezTo>
                <a:cubicBezTo>
                  <a:pt x="28503" y="4505972"/>
                  <a:pt x="31192" y="4494908"/>
                  <a:pt x="37070" y="4485503"/>
                </a:cubicBezTo>
                <a:cubicBezTo>
                  <a:pt x="41701" y="4478094"/>
                  <a:pt x="49427" y="4473146"/>
                  <a:pt x="55605" y="4466968"/>
                </a:cubicBezTo>
                <a:cubicBezTo>
                  <a:pt x="57665" y="4452552"/>
                  <a:pt x="58928" y="4437999"/>
                  <a:pt x="61784" y="4423719"/>
                </a:cubicBezTo>
                <a:cubicBezTo>
                  <a:pt x="63061" y="4417333"/>
                  <a:pt x="66891" y="4411608"/>
                  <a:pt x="67962" y="4405184"/>
                </a:cubicBezTo>
                <a:cubicBezTo>
                  <a:pt x="81755" y="4322420"/>
                  <a:pt x="65834" y="4374495"/>
                  <a:pt x="80319" y="4331044"/>
                </a:cubicBezTo>
                <a:cubicBezTo>
                  <a:pt x="82378" y="4316628"/>
                  <a:pt x="83641" y="4302075"/>
                  <a:pt x="86497" y="4287795"/>
                </a:cubicBezTo>
                <a:cubicBezTo>
                  <a:pt x="89958" y="4270490"/>
                  <a:pt x="97724" y="4260988"/>
                  <a:pt x="105032" y="4244546"/>
                </a:cubicBezTo>
                <a:cubicBezTo>
                  <a:pt x="109536" y="4234411"/>
                  <a:pt x="112800" y="4223750"/>
                  <a:pt x="117389" y="4213654"/>
                </a:cubicBezTo>
                <a:cubicBezTo>
                  <a:pt x="123106" y="4201077"/>
                  <a:pt x="130482" y="4189282"/>
                  <a:pt x="135924" y="4176584"/>
                </a:cubicBezTo>
                <a:cubicBezTo>
                  <a:pt x="179456" y="4075008"/>
                  <a:pt x="135198" y="4165677"/>
                  <a:pt x="166816" y="4102444"/>
                </a:cubicBezTo>
                <a:cubicBezTo>
                  <a:pt x="168875" y="4085968"/>
                  <a:pt x="170264" y="4069395"/>
                  <a:pt x="172994" y="4053017"/>
                </a:cubicBezTo>
                <a:cubicBezTo>
                  <a:pt x="174418" y="4044471"/>
                  <a:pt x="181346" y="4019113"/>
                  <a:pt x="185351" y="4009768"/>
                </a:cubicBezTo>
                <a:cubicBezTo>
                  <a:pt x="188979" y="4001302"/>
                  <a:pt x="193235" y="3993105"/>
                  <a:pt x="197708" y="3985054"/>
                </a:cubicBezTo>
                <a:cubicBezTo>
                  <a:pt x="203540" y="3974557"/>
                  <a:pt x="209357" y="3964001"/>
                  <a:pt x="216243" y="3954163"/>
                </a:cubicBezTo>
                <a:cubicBezTo>
                  <a:pt x="223805" y="3943360"/>
                  <a:pt x="232719" y="3933568"/>
                  <a:pt x="240957" y="3923271"/>
                </a:cubicBezTo>
                <a:cubicBezTo>
                  <a:pt x="245076" y="3906795"/>
                  <a:pt x="250521" y="3890596"/>
                  <a:pt x="253313" y="3873844"/>
                </a:cubicBezTo>
                <a:cubicBezTo>
                  <a:pt x="262614" y="3818044"/>
                  <a:pt x="256775" y="3849002"/>
                  <a:pt x="271848" y="3781168"/>
                </a:cubicBezTo>
                <a:cubicBezTo>
                  <a:pt x="273908" y="3684373"/>
                  <a:pt x="274233" y="3587526"/>
                  <a:pt x="278027" y="3490784"/>
                </a:cubicBezTo>
                <a:cubicBezTo>
                  <a:pt x="278360" y="3482299"/>
                  <a:pt x="282540" y="3474397"/>
                  <a:pt x="284205" y="3466071"/>
                </a:cubicBezTo>
                <a:cubicBezTo>
                  <a:pt x="285880" y="3457697"/>
                  <a:pt x="291345" y="3416026"/>
                  <a:pt x="296562" y="3404287"/>
                </a:cubicBezTo>
                <a:cubicBezTo>
                  <a:pt x="301439" y="3393313"/>
                  <a:pt x="309727" y="3384136"/>
                  <a:pt x="315097" y="3373395"/>
                </a:cubicBezTo>
                <a:cubicBezTo>
                  <a:pt x="323172" y="3357246"/>
                  <a:pt x="328891" y="3333078"/>
                  <a:pt x="339811" y="3317790"/>
                </a:cubicBezTo>
                <a:cubicBezTo>
                  <a:pt x="344890" y="3310680"/>
                  <a:pt x="352168" y="3305433"/>
                  <a:pt x="358346" y="3299254"/>
                </a:cubicBezTo>
                <a:cubicBezTo>
                  <a:pt x="365367" y="3264148"/>
                  <a:pt x="362860" y="3254711"/>
                  <a:pt x="395416" y="3225114"/>
                </a:cubicBezTo>
                <a:cubicBezTo>
                  <a:pt x="405638" y="3215821"/>
                  <a:pt x="421168" y="3214502"/>
                  <a:pt x="432486" y="3206579"/>
                </a:cubicBezTo>
                <a:cubicBezTo>
                  <a:pt x="485887" y="3169198"/>
                  <a:pt x="432569" y="3193054"/>
                  <a:pt x="475735" y="3169509"/>
                </a:cubicBezTo>
                <a:cubicBezTo>
                  <a:pt x="520581" y="3145048"/>
                  <a:pt x="526056" y="3152472"/>
                  <a:pt x="556054" y="3113903"/>
                </a:cubicBezTo>
                <a:cubicBezTo>
                  <a:pt x="561708" y="3106633"/>
                  <a:pt x="564292" y="3097428"/>
                  <a:pt x="568411" y="3089190"/>
                </a:cubicBezTo>
                <a:cubicBezTo>
                  <a:pt x="570470" y="3080952"/>
                  <a:pt x="571904" y="3072532"/>
                  <a:pt x="574589" y="3064476"/>
                </a:cubicBezTo>
                <a:cubicBezTo>
                  <a:pt x="578096" y="3053955"/>
                  <a:pt x="583759" y="3044207"/>
                  <a:pt x="586946" y="3033584"/>
                </a:cubicBezTo>
                <a:cubicBezTo>
                  <a:pt x="589963" y="3023526"/>
                  <a:pt x="591065" y="3012989"/>
                  <a:pt x="593124" y="3002692"/>
                </a:cubicBezTo>
                <a:cubicBezTo>
                  <a:pt x="595183" y="2977979"/>
                  <a:pt x="598527" y="2953339"/>
                  <a:pt x="599302" y="2928552"/>
                </a:cubicBezTo>
                <a:cubicBezTo>
                  <a:pt x="602648" y="2821492"/>
                  <a:pt x="599539" y="2714223"/>
                  <a:pt x="605481" y="2607276"/>
                </a:cubicBezTo>
                <a:cubicBezTo>
                  <a:pt x="611700" y="2495328"/>
                  <a:pt x="606652" y="2512649"/>
                  <a:pt x="642551" y="2452817"/>
                </a:cubicBezTo>
                <a:cubicBezTo>
                  <a:pt x="649512" y="2404097"/>
                  <a:pt x="650331" y="2402713"/>
                  <a:pt x="654908" y="2347784"/>
                </a:cubicBezTo>
                <a:cubicBezTo>
                  <a:pt x="676040" y="2094196"/>
                  <a:pt x="634221" y="2181643"/>
                  <a:pt x="698157" y="2069757"/>
                </a:cubicBezTo>
                <a:cubicBezTo>
                  <a:pt x="700216" y="2059460"/>
                  <a:pt x="700648" y="2048698"/>
                  <a:pt x="704335" y="2038865"/>
                </a:cubicBezTo>
                <a:cubicBezTo>
                  <a:pt x="706942" y="2031912"/>
                  <a:pt x="714154" y="2027308"/>
                  <a:pt x="716692" y="2020330"/>
                </a:cubicBezTo>
                <a:cubicBezTo>
                  <a:pt x="722496" y="2004370"/>
                  <a:pt x="721453" y="1986093"/>
                  <a:pt x="729048" y="1970903"/>
                </a:cubicBezTo>
                <a:cubicBezTo>
                  <a:pt x="733167" y="1962665"/>
                  <a:pt x="738257" y="1954846"/>
                  <a:pt x="741405" y="1946190"/>
                </a:cubicBezTo>
                <a:cubicBezTo>
                  <a:pt x="746529" y="1932100"/>
                  <a:pt x="747558" y="1916590"/>
                  <a:pt x="753762" y="1902941"/>
                </a:cubicBezTo>
                <a:cubicBezTo>
                  <a:pt x="758023" y="1893567"/>
                  <a:pt x="767296" y="1887229"/>
                  <a:pt x="772297" y="1878227"/>
                </a:cubicBezTo>
                <a:cubicBezTo>
                  <a:pt x="777683" y="1868532"/>
                  <a:pt x="779268" y="1857031"/>
                  <a:pt x="784654" y="1847336"/>
                </a:cubicBezTo>
                <a:cubicBezTo>
                  <a:pt x="789655" y="1838334"/>
                  <a:pt x="797891" y="1831452"/>
                  <a:pt x="803189" y="1822622"/>
                </a:cubicBezTo>
                <a:cubicBezTo>
                  <a:pt x="810297" y="1810776"/>
                  <a:pt x="814061" y="1797047"/>
                  <a:pt x="821724" y="1785552"/>
                </a:cubicBezTo>
                <a:cubicBezTo>
                  <a:pt x="826571" y="1778282"/>
                  <a:pt x="835180" y="1774127"/>
                  <a:pt x="840259" y="1767017"/>
                </a:cubicBezTo>
                <a:cubicBezTo>
                  <a:pt x="845612" y="1759522"/>
                  <a:pt x="848143" y="1750354"/>
                  <a:pt x="852616" y="1742303"/>
                </a:cubicBezTo>
                <a:cubicBezTo>
                  <a:pt x="858448" y="1731806"/>
                  <a:pt x="865458" y="1721984"/>
                  <a:pt x="871151" y="1711411"/>
                </a:cubicBezTo>
                <a:cubicBezTo>
                  <a:pt x="879884" y="1695192"/>
                  <a:pt x="890805" y="1679696"/>
                  <a:pt x="895865" y="1661984"/>
                </a:cubicBezTo>
                <a:cubicBezTo>
                  <a:pt x="911268" y="1608072"/>
                  <a:pt x="902653" y="1632656"/>
                  <a:pt x="920578" y="1587844"/>
                </a:cubicBezTo>
                <a:cubicBezTo>
                  <a:pt x="929470" y="1436696"/>
                  <a:pt x="932822" y="1446068"/>
                  <a:pt x="914400" y="1248033"/>
                </a:cubicBezTo>
                <a:cubicBezTo>
                  <a:pt x="913373" y="1236990"/>
                  <a:pt x="905305" y="1227741"/>
                  <a:pt x="902043" y="1217141"/>
                </a:cubicBezTo>
                <a:cubicBezTo>
                  <a:pt x="897049" y="1200909"/>
                  <a:pt x="894680" y="1183946"/>
                  <a:pt x="889686" y="1167714"/>
                </a:cubicBezTo>
                <a:cubicBezTo>
                  <a:pt x="867158" y="1094495"/>
                  <a:pt x="885975" y="1189951"/>
                  <a:pt x="858794" y="1081217"/>
                </a:cubicBezTo>
                <a:cubicBezTo>
                  <a:pt x="856735" y="1072979"/>
                  <a:pt x="856174" y="1064213"/>
                  <a:pt x="852616" y="1056503"/>
                </a:cubicBezTo>
                <a:cubicBezTo>
                  <a:pt x="776421" y="891412"/>
                  <a:pt x="850478" y="1072781"/>
                  <a:pt x="809367" y="970006"/>
                </a:cubicBezTo>
                <a:cubicBezTo>
                  <a:pt x="807308" y="953530"/>
                  <a:pt x="806923" y="936758"/>
                  <a:pt x="803189" y="920579"/>
                </a:cubicBezTo>
                <a:cubicBezTo>
                  <a:pt x="800695" y="909772"/>
                  <a:pt x="794094" y="900287"/>
                  <a:pt x="790832" y="889687"/>
                </a:cubicBezTo>
                <a:cubicBezTo>
                  <a:pt x="785838" y="873455"/>
                  <a:pt x="782594" y="856736"/>
                  <a:pt x="778475" y="840260"/>
                </a:cubicBezTo>
                <a:lnTo>
                  <a:pt x="772297" y="815546"/>
                </a:lnTo>
                <a:cubicBezTo>
                  <a:pt x="770238" y="807308"/>
                  <a:pt x="767320" y="799239"/>
                  <a:pt x="766119" y="790833"/>
                </a:cubicBezTo>
                <a:cubicBezTo>
                  <a:pt x="764059" y="776417"/>
                  <a:pt x="762154" y="761977"/>
                  <a:pt x="759940" y="747584"/>
                </a:cubicBezTo>
                <a:cubicBezTo>
                  <a:pt x="758035" y="735203"/>
                  <a:pt x="755316" y="722944"/>
                  <a:pt x="753762" y="710514"/>
                </a:cubicBezTo>
                <a:cubicBezTo>
                  <a:pt x="751195" y="689976"/>
                  <a:pt x="750151" y="669268"/>
                  <a:pt x="747584" y="648730"/>
                </a:cubicBezTo>
                <a:cubicBezTo>
                  <a:pt x="744951" y="627666"/>
                  <a:pt x="739442" y="601843"/>
                  <a:pt x="735227" y="580768"/>
                </a:cubicBezTo>
                <a:cubicBezTo>
                  <a:pt x="735579" y="578659"/>
                  <a:pt x="745279" y="517991"/>
                  <a:pt x="747584" y="512806"/>
                </a:cubicBezTo>
                <a:cubicBezTo>
                  <a:pt x="751766" y="503396"/>
                  <a:pt x="759941" y="496330"/>
                  <a:pt x="766119" y="488092"/>
                </a:cubicBezTo>
                <a:cubicBezTo>
                  <a:pt x="768178" y="477795"/>
                  <a:pt x="769936" y="467432"/>
                  <a:pt x="772297" y="457200"/>
                </a:cubicBezTo>
                <a:cubicBezTo>
                  <a:pt x="776116" y="440652"/>
                  <a:pt x="784654" y="407773"/>
                  <a:pt x="784654" y="407773"/>
                </a:cubicBezTo>
                <a:cubicBezTo>
                  <a:pt x="790820" y="315273"/>
                  <a:pt x="790932" y="295774"/>
                  <a:pt x="803189" y="197709"/>
                </a:cubicBezTo>
                <a:cubicBezTo>
                  <a:pt x="805248" y="181233"/>
                  <a:pt x="808848" y="164878"/>
                  <a:pt x="809367" y="148282"/>
                </a:cubicBezTo>
                <a:cubicBezTo>
                  <a:pt x="810911" y="98879"/>
                  <a:pt x="809367" y="49427"/>
                  <a:pt x="809367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0597AF-B4BC-B2AA-5393-F3D4C64EAD52}"/>
              </a:ext>
            </a:extLst>
          </p:cNvPr>
          <p:cNvSpPr/>
          <p:nvPr/>
        </p:nvSpPr>
        <p:spPr>
          <a:xfrm rot="21076042">
            <a:off x="6437433" y="2952145"/>
            <a:ext cx="648994" cy="953707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834B72-CCEE-C290-9435-02DCFFDAC309}"/>
              </a:ext>
            </a:extLst>
          </p:cNvPr>
          <p:cNvSpPr/>
          <p:nvPr/>
        </p:nvSpPr>
        <p:spPr>
          <a:xfrm>
            <a:off x="7420232" y="2968261"/>
            <a:ext cx="648994" cy="30628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225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9ABDC-0DB6-3E94-4926-31090D6D9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19CED606-6258-617E-3165-0B3F29558695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D405B78-420E-36A9-694A-97BF63D2B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7F9AB484-7942-8769-13D6-71B8C193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596457A-42B1-796A-13D9-188D5AB06C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Unbeirrte Entschlossenheit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19D5EB-F514-C0B9-AE15-D74DE2EA7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 Stunde der Vollendung ist gekommen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7,30; 8,20; 12,23.27; 13,1; 17,1)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geht zielstrebig zum Ort der Verhaftung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(Verse 1.4)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hat absolute Kontrolle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10,17-18; Jesaja 53,6.10; Apostelgeschichte 2,23)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macht es Judas und den führenden Juden leicht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(Matthäus 26,4-5; Lukas 21,37; 22,39)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allein gegen mehrere 100 bis unter die Zähne bewaffnet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5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3E201-D339-698D-789C-131B514DB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D14723D-1B47-36B0-AD0C-CFDE83789F04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B3F632E-E554-50C5-6790-1D723CF2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Jesu Herrlichkeit im Angesicht des Todes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DAA04CF8-B7AE-66CF-DC48-2CEFD805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DEB51DD-5460-EDEF-86FA-927127FB1D6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Umwerfende Macht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3E29F4-DB39-1189-F4B5-60185A41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Jesus bestätigt und autorisiert sich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(vgl. 8,58; 2. Mose 3,14)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22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Breitbild</PresentationFormat>
  <Paragraphs>63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18,1-11: Jesu Herrlichkeit im Angesicht des Todes</dc:title>
  <dc:creator>Sascha Kriegler</dc:creator>
  <cp:lastModifiedBy>Sascha Kriegler</cp:lastModifiedBy>
  <cp:revision>632</cp:revision>
  <dcterms:created xsi:type="dcterms:W3CDTF">2015-12-06T14:34:46Z</dcterms:created>
  <dcterms:modified xsi:type="dcterms:W3CDTF">2026-04-26T06:56:08Z</dcterms:modified>
</cp:coreProperties>
</file>