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4"/>
  </p:notesMasterIdLst>
  <p:sldIdLst>
    <p:sldId id="585" r:id="rId2"/>
    <p:sldId id="700" r:id="rId3"/>
    <p:sldId id="797" r:id="rId4"/>
    <p:sldId id="803" r:id="rId5"/>
    <p:sldId id="804" r:id="rId6"/>
    <p:sldId id="805" r:id="rId7"/>
    <p:sldId id="806" r:id="rId8"/>
    <p:sldId id="808" r:id="rId9"/>
    <p:sldId id="807" r:id="rId10"/>
    <p:sldId id="809" r:id="rId11"/>
    <p:sldId id="810" r:id="rId12"/>
    <p:sldId id="81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7" autoAdjust="0"/>
  </p:normalViewPr>
  <p:slideViewPr>
    <p:cSldViewPr snapToGrid="0">
      <p:cViewPr varScale="1">
        <p:scale>
          <a:sx n="104" d="100"/>
          <a:sy n="104" d="100"/>
        </p:scale>
        <p:origin x="126" y="2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31.03.2024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317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024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693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167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851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626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430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826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028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31.03.2024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Suchst du noch oder glaubst du schon?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Anrühren, um etwas zu erreichen, festzuhalten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 Bedeutung: „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Halte dich nicht an dem irdischen Jesus fest, 	sondern lass mich in den Himmel auffahren, damit ich durch den 	Geist stets bei dir und in dir leben kann – wie auch bei jedem 	wahrhaft Gläubigen.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“ 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„Meine Brüder“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2,11-12; vgl. Matthäus 12,50; Markus 3,35; Römer 8,29; Kolosser 1,18)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Freudiger Glaube</a:t>
            </a:r>
          </a:p>
        </p:txBody>
      </p:sp>
    </p:spTree>
    <p:extLst>
      <p:ext uri="{BB962C8B-B14F-4D97-AF65-F5344CB8AC3E}">
        <p14:creationId xmlns:p14="http://schemas.microsoft.com/office/powerpoint/2010/main" val="27313039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Suchst du noch oder glaubst du schon?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Freudiger Glaube äußert sich in Gehorsam!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Schätze dich glücklich, dass du an Jesus Christus glauben darfst 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  </a:t>
            </a:r>
            <a:r>
              <a:rPr lang="de-DE" sz="16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(vgl. Johannes 20,29)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Beginne freudig zu glauben…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Freudiger Glaube</a:t>
            </a:r>
          </a:p>
        </p:txBody>
      </p:sp>
    </p:spTree>
    <p:extLst>
      <p:ext uri="{BB962C8B-B14F-4D97-AF65-F5344CB8AC3E}">
        <p14:creationId xmlns:p14="http://schemas.microsoft.com/office/powerpoint/2010/main" val="24393921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Suchst du noch oder glaubst du schon?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20,11-18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Traurige Suche (Verse 11-15)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Freudiger Glaube (Verse 16-18)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36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Ziel dieser Predigt ist es, dass du an die Auferstehung von Jesus Christus glaubst, denn das verändert alles!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93583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Suchst du noch oder glaubst du schon?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20,11-18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Traurige Suche (Verse 11-15)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Freudiger Glaube (Verse 16-18)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36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Ziel dieser Predigt ist es, dass du an die Auferstehung von Jesus Christus glaubst, denn das verändert alles!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Suchst du noch oder glaubst du schon?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Maria Magdalena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27,61; Markus 15,47; 16,9-11; Lukas 8,2; 23,54-56; 24,1; Johannes 19,25.42; 20,1-2)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Hat Jesus lieb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Ist mutig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War als erste am Grab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Schlussfolgert logisch, dass jemand die Leiche von Jesus geklaut haben müsse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Ist voll Traurigkeit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(Verse 11.13.15)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Traurige Suche</a:t>
            </a:r>
          </a:p>
        </p:txBody>
      </p:sp>
    </p:spTree>
    <p:extLst>
      <p:ext uri="{BB962C8B-B14F-4D97-AF65-F5344CB8AC3E}">
        <p14:creationId xmlns:p14="http://schemas.microsoft.com/office/powerpoint/2010/main" val="21295869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Suchst du noch oder glaubst du schon?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Begegnung mit Engeln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 12; vgl. Matthäus 28,3.5-7; Markus 16,5; Lukas 24,4-7; 1. Mose 18; Daniel 8-10; Hebräer 1,14)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Traurige Suche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87D9711-C7D3-7C7A-C36C-F7F3335967A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71" y="2763261"/>
            <a:ext cx="3820101" cy="3820101"/>
          </a:xfrm>
          <a:prstGeom prst="rect">
            <a:avLst/>
          </a:prstGeom>
        </p:spPr>
      </p:pic>
      <p:sp>
        <p:nvSpPr>
          <p:cNvPr id="4" name="Rectangle 6">
            <a:extLst>
              <a:ext uri="{FF2B5EF4-FFF2-40B4-BE49-F238E27FC236}">
                <a16:creationId xmlns:a16="http://schemas.microsoft.com/office/drawing/2014/main" id="{8EA04284-6021-8900-27CC-6B7E8F3ED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716" y="6294123"/>
            <a:ext cx="1664898" cy="318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  <a:tabLst>
                <a:tab pos="719138" algn="l"/>
              </a:tabLst>
              <a:defRPr/>
            </a:pPr>
            <a:r>
              <a:rPr lang="de-DE" sz="11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spreadshirtmedia.net</a:t>
            </a:r>
            <a:endParaRPr lang="de-DE" sz="1100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Multiplikationszeichen 4">
            <a:extLst>
              <a:ext uri="{FF2B5EF4-FFF2-40B4-BE49-F238E27FC236}">
                <a16:creationId xmlns:a16="http://schemas.microsoft.com/office/drawing/2014/main" id="{26762038-55B3-16A8-4108-72B8523EC3D9}"/>
              </a:ext>
            </a:extLst>
          </p:cNvPr>
          <p:cNvSpPr/>
          <p:nvPr/>
        </p:nvSpPr>
        <p:spPr>
          <a:xfrm>
            <a:off x="604114" y="2386012"/>
            <a:ext cx="3820101" cy="4537075"/>
          </a:xfrm>
          <a:prstGeom prst="mathMultiply">
            <a:avLst>
              <a:gd name="adj1" fmla="val 7583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5491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Suchst du noch oder glaubst du schon?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Maria begegnet Jesus, aber erkennt ihn nicht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Johannes 21,4; Lukas 24,16)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Traurige Suche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B8F7C9-4B5F-4F4E-9B49-D6FB30035A3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4" t="1891" r="2935" b="11210"/>
          <a:stretch/>
        </p:blipFill>
        <p:spPr>
          <a:xfrm>
            <a:off x="4732293" y="2757734"/>
            <a:ext cx="2740368" cy="356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1370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Suchst du noch oder glaubst du schon?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Johannes möchte uns als Leser dahin führen, dass wir die Auferstehung Jesu Christi verstehen und glauben. Wir haben keinen toten Gott, sondern er ist der lebendige Gott!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Traurige Suche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B4E9F16-BEC3-9C08-5316-1E08A6BA94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clrChange>
              <a:clrFrom>
                <a:srgbClr val="01A79D"/>
              </a:clrFrom>
              <a:clrTo>
                <a:srgbClr val="01A79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89364" y="3506932"/>
            <a:ext cx="4343388" cy="2975408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04622C4-464E-CD42-A632-7442BBA237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3495285"/>
            <a:ext cx="4752109" cy="292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1867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Suchst du noch oder glaubst du schon?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4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Traurige</a:t>
            </a:r>
            <a:r>
              <a:rPr lang="de-DE" sz="4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 Suche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BC9BACE-9354-A341-7CCA-3B97527333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07" y="3489223"/>
            <a:ext cx="4843727" cy="290623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167D78A3-BCC0-3BC4-14CA-0B6553B9D80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2997" y="1437358"/>
            <a:ext cx="3218155" cy="30686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774851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Suchst du noch oder glaubst du schon?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Maria hört die Stimme ihres Herrn / Meisters und Hirten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10,3-4.16.27)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Maria ist die erste Augenzeugin vom auferstandenen Jesus Christus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(Markus 16,9)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 „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Kein jüdischer Autor der Alten Welt hätte eine Geschichte 	erfunden, in der eine Frau die erste Zeugin eines so wichtigen 	Ereignisses gewesen wäre.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“ (Edwin A. Blum)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Freudiger Glaube</a:t>
            </a:r>
          </a:p>
        </p:txBody>
      </p:sp>
    </p:spTree>
    <p:extLst>
      <p:ext uri="{BB962C8B-B14F-4D97-AF65-F5344CB8AC3E}">
        <p14:creationId xmlns:p14="http://schemas.microsoft.com/office/powerpoint/2010/main" val="22191132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Suchst du noch oder glaubst du schon?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Verrückte Auferstehungstheorien: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Nur geistlich auferstanden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(dagegen 1. Korinther 15,5-7)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Nicht auferstanden, da nicht wichtig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(dagegen 1. Korinther 15,17)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Ohnmachtstheorie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(dagegen Johannes 19,33-36)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Halluzinationstheorie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(dagegen 1. Korinther 15,5-7)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„Falsches Grab“-Theorie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(dagegen Matthäus 27,61)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Gestohlener Leichnam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Matthäus 28,11-15)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Freudiger Glaube</a:t>
            </a:r>
          </a:p>
        </p:txBody>
      </p:sp>
    </p:spTree>
    <p:extLst>
      <p:ext uri="{BB962C8B-B14F-4D97-AF65-F5344CB8AC3E}">
        <p14:creationId xmlns:p14="http://schemas.microsoft.com/office/powerpoint/2010/main" val="34372906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</Words>
  <Application>Microsoft Office PowerPoint</Application>
  <PresentationFormat>Breitbild</PresentationFormat>
  <Paragraphs>66</Paragraphs>
  <Slides>12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20,11-18: Suchst du noch oder glaubst du schon?</dc:title>
  <dc:creator>Sascha Kriegler</dc:creator>
  <cp:lastModifiedBy>Sascha Kriegler</cp:lastModifiedBy>
  <cp:revision>567</cp:revision>
  <dcterms:created xsi:type="dcterms:W3CDTF">2015-12-06T14:34:46Z</dcterms:created>
  <dcterms:modified xsi:type="dcterms:W3CDTF">2024-03-31T06:29:09Z</dcterms:modified>
</cp:coreProperties>
</file>