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585" r:id="rId2"/>
    <p:sldId id="700" r:id="rId3"/>
    <p:sldId id="848" r:id="rId4"/>
    <p:sldId id="849" r:id="rId5"/>
    <p:sldId id="850" r:id="rId6"/>
    <p:sldId id="851" r:id="rId7"/>
    <p:sldId id="852" r:id="rId8"/>
    <p:sldId id="85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FF00"/>
    <a:srgbClr val="FF0000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47" d="100"/>
          <a:sy n="147" d="100"/>
        </p:scale>
        <p:origin x="108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1EA0A-1003-0852-D5D9-02009AB933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70FB830-4A54-085D-29A3-D3A2DEBA1E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B2F499E-FD5B-1CA9-64CF-58EFBA22DF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3E163B-FE43-07CB-D88B-5088A7C983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3290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11225-F53F-5856-88E5-BDF9E22B4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9D55023-1B67-118D-DE09-AE59BFB29D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96A163A3-4980-342B-46CD-8773101898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D2D5D50-7651-52DD-7956-DD68D3A706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341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15B59-CB6F-1623-563B-B8D009058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33BE2CF-8276-D592-F50F-96AEC639FA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261D064-AC18-A966-12FB-4C89F2288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A0B1766-3B95-CA78-5E37-234516E61A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6463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BBDB3-241F-A57F-C728-138CBDA75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DBCA2A2-A628-0447-F858-A7C5FC0658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55D4B2A5-1FF9-E7BD-FE85-FF1D27FC01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D4F130-3DDB-7C11-052E-A9EA9C9336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6394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B5D833-830A-3854-DC9F-6ED8C0E08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E3B98B7-A0FC-BE70-A475-1F78ECA7D4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9ACDFE4-BCFA-F584-C1F6-46B12CA3FF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0B9DBE-E783-8B36-A19F-AF0E318631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68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09.03.2025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reagierst du auf Jesu Wunder?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9,1-23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Glaube: Das ist so! (Verse 6-7)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Zweifel: Kann das wirklich sein? (Verse 8-13)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Unglaube: Das kann nicht sein! (Verse 14-18)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Furcht: Das mag so sein... (Verse 19-23)</a:t>
            </a: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Reaktionen auf Jesu Wunder, damit du an Jesus glaubst und ewiges  Leben hast.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450455-C4D0-63E7-8830-DCE4AED69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E8DC1691-F319-C5A6-8F16-66AF735BF788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A2CB766-0D71-6781-C0D6-8E069903F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reagierst du auf Jesu Wunder?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6B7EA7CA-3C08-10FD-B6A2-F2DE13E80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927BA7D3-58BE-38D3-2082-48DBBDF8A2E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Blind zur Verherrlichung Gottes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FA6DFC6-4B48-9BFB-468E-5F00D94C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Woher? Schuld der Eltern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Mose 20,5; Hesekiel 18,1-3; Lukas 13,2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oder selbst Schuld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25,22)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?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Wozu? Gott will sich in seiner Macht verherrlichen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2. Mose 4,11; 9,16 Hiob 1-2; Johannes 11,4; Römer 9,17)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Johannes hat es aufgeschrieben, damit du an Jesus, den Sohn Gottes, glaubst und ewiges Leben hast!</a:t>
            </a:r>
          </a:p>
        </p:txBody>
      </p:sp>
    </p:spTree>
    <p:extLst>
      <p:ext uri="{BB962C8B-B14F-4D97-AF65-F5344CB8AC3E}">
        <p14:creationId xmlns:p14="http://schemas.microsoft.com/office/powerpoint/2010/main" val="42120957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70769-BA7F-1325-2BC3-914368806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E7652458-995F-1515-87C0-5A4766A26683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AC2D63B-94BB-09C8-8690-531BEDC47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reagierst du auf Jesu Wunder?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8AA3CAED-772B-2CC4-1960-8C1241A36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F2B1485C-60E2-515E-6A87-FABB7FADC34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Glaube: Das ist so!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65ADC3-E12E-652B-C1CD-EEC04C1C1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Jesus wirkt als Schöpfer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2,7; Johannes 1,1-3; Kolosser 1,16)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Erkenntnis und Glaube des Mannes wachsen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9,11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9,17  9,27-28  9,30-33  9,35-38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Glaubst du?</a:t>
            </a:r>
          </a:p>
        </p:txBody>
      </p:sp>
    </p:spTree>
    <p:extLst>
      <p:ext uri="{BB962C8B-B14F-4D97-AF65-F5344CB8AC3E}">
        <p14:creationId xmlns:p14="http://schemas.microsoft.com/office/powerpoint/2010/main" val="39708872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FBBF9E-B5E7-EB01-FE87-D61C485322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A2089382-9AB3-3194-DC65-02A5CFF79DB4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E1B976D-EFAF-BFF5-EE2B-2307F16B1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reagierst du auf Jesu Wunder?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030FFF2A-1454-51BC-2134-0BD64A877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0314D74C-2C90-686B-59F9-59FA5F05DD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Zweifel: Kann das wirklich sein?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3ADF79-FBE2-938B-EDDB-53812B8FB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Wer? Wie? Wo?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5,9-12)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„Zweifler sind die, die meinen, größer als Gott zu sein, indem sie ihn in ein System pressen wollen.“ (unbekannt)</a:t>
            </a:r>
          </a:p>
        </p:txBody>
      </p:sp>
    </p:spTree>
    <p:extLst>
      <p:ext uri="{BB962C8B-B14F-4D97-AF65-F5344CB8AC3E}">
        <p14:creationId xmlns:p14="http://schemas.microsoft.com/office/powerpoint/2010/main" val="11033519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84995-16BC-EF16-B182-AE3D4B6D5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2E007690-5AF0-C662-88A1-EE34BF409BE4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85BBC9E6-83FA-9F17-68DC-4891A86E3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reagierst du auf Jesu Wunder?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4B047412-E551-2724-C4A3-BBCCC73DA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67952686-F77C-F276-D913-2614E41BD99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Unglaube: Das kann nicht sein!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EC72D1-D062-BBB1-0D41-8C5D41D28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„Problemempfinden“ Sabbat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5,1-16; Matthäus 12,2-8; 15,9 Markus 2,23-28; Lukas 6,5)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… führt zu einer Spaltung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7,12; 10,19)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Schlüsselmerkmale bewussten Unglaubens </a:t>
            </a:r>
            <a:r>
              <a:rPr lang="de-DE" sz="16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(John MacArthur)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10747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Falsche Maßstäbe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Mehr Beweise und keine Zufriedenheit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Subjektive Grundlage zur Untersuchung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Fakten-Ablehnung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sz="24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Ich-Bezogenheit</a:t>
            </a:r>
          </a:p>
        </p:txBody>
      </p:sp>
    </p:spTree>
    <p:extLst>
      <p:ext uri="{BB962C8B-B14F-4D97-AF65-F5344CB8AC3E}">
        <p14:creationId xmlns:p14="http://schemas.microsoft.com/office/powerpoint/2010/main" val="22867941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F1642-FD2C-153E-422A-E8899D6C7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C7E4D16D-92F2-4E5D-DE6A-2E77E8D51003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D17C410E-3674-ECF3-18E3-EE54EBC07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Wie reagierst du auf Jesu Wunder?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59900C72-40E3-B518-CCF5-B33B997B8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DA4E3CC3-375D-8597-0792-E6AF87A1A3B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Furcht: Das mag so sein...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F5C3E9-76C7-11C7-90E4-4E21F2193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Furcht unter dem Druck der Gesetze treibt zur Lüge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Johannes 12,42; 16,2)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Menschenfurcht durch Gottesfurcht ersetzen zu lassen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Gebet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Ermutigung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Nachsinnen</a:t>
            </a:r>
          </a:p>
          <a:p>
            <a:pPr marL="10747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906077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FA7A73-D10F-0C0B-EF52-6063BEB338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524621EC-230C-E193-1A25-16829A3AB79C}"/>
              </a:ext>
            </a:extLst>
          </p:cNvPr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05B4DA-0606-F373-1CA6-EC7B7FF1C2F2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Wie reagierst du auf Jesu Wunder?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9AA3D11A-14B1-67C9-8BBB-DF9EFE0B5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301120D-B7F8-FBE3-DB39-062B299B5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9,1-23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6EE7EA8-98DD-78D1-6F6D-F09AEF644C65}"/>
              </a:ext>
            </a:extLst>
          </p:cNvPr>
          <p:cNvSpPr/>
          <p:nvPr/>
        </p:nvSpPr>
        <p:spPr>
          <a:xfrm>
            <a:off x="457200" y="3246260"/>
            <a:ext cx="11320272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Glaube: Das ist so! (Verse 6-7)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Zweifel: Kann das wirklich sein? (Verse 8-13)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Unglaube: Das kann nicht sein! (Verse 14-18)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Furcht: Das mag so sein... (Verse 19-23)</a:t>
            </a: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Vier Reaktionen auf Jesu Wunder, damit du an Jesus glaubst und ewiges  Leben hast.</a:t>
            </a:r>
          </a:p>
        </p:txBody>
      </p:sp>
    </p:spTree>
    <p:extLst>
      <p:ext uri="{BB962C8B-B14F-4D97-AF65-F5344CB8AC3E}">
        <p14:creationId xmlns:p14="http://schemas.microsoft.com/office/powerpoint/2010/main" val="214632409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Breitbild</PresentationFormat>
  <Paragraphs>53</Paragraphs>
  <Slides>8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9,1-23: Wie reagierst du auf Jesu Wunder?</dc:title>
  <dc:creator>Sascha Kriegler</dc:creator>
  <cp:lastModifiedBy>Sascha Kriegler</cp:lastModifiedBy>
  <cp:revision>595</cp:revision>
  <dcterms:created xsi:type="dcterms:W3CDTF">2015-12-06T14:34:46Z</dcterms:created>
  <dcterms:modified xsi:type="dcterms:W3CDTF">2025-03-09T07:45:48Z</dcterms:modified>
</cp:coreProperties>
</file>