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56" r:id="rId3"/>
    <p:sldId id="318" r:id="rId4"/>
    <p:sldId id="325" r:id="rId5"/>
    <p:sldId id="326" r:id="rId6"/>
    <p:sldId id="327" r:id="rId7"/>
    <p:sldId id="26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10.12.2016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Kolosser 1,9-12a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43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Ringe um die Erkenntnis von Gottes Willen (Vers 9)</a:t>
            </a:r>
            <a:endParaRPr lang="de-DE" sz="3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Lebe nach Gottes Willen (Verse 10-12a)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endParaRPr lang="de-DE" sz="3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4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Willst du, dass du mit deinem Leben und deinem Charakter Gott gefällst?</a:t>
            </a:r>
            <a:endParaRPr lang="de-DE" sz="4000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Willen in deinem Leben</a:t>
            </a:r>
            <a:endParaRPr lang="de-DE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201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Ringe um die Erkenntnis von Gottes Willen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Anhaltender Dank und beständiges Gebet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 Thessalonicher 5,17-18; Römer 12,12; Epheser 6,18; Kolosser 4,2.12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fi-FI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Wovon lässt du dich füllen?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Füllen mit der Erkenntnis seines Willens: Aktiv und passiv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Korinther 2,10ff; Epheser 1,9.17; Römer 12,2; Psalm 119,105; 2. Korinther 2,12-13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Willen in deinem Leben</a:t>
            </a:r>
          </a:p>
        </p:txBody>
      </p:sp>
    </p:spTree>
    <p:extLst>
      <p:ext uri="{BB962C8B-B14F-4D97-AF65-F5344CB8AC3E}">
        <p14:creationId xmlns:p14="http://schemas.microsoft.com/office/powerpoint/2010/main" val="10045890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Lebe nach Gottes Willen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Ihm würdig, zu seinem Wohlgefallen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4,1;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Thessalonicher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2,12; 4,1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Fruchtbringend in jedem guten Werk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Johannes 15,16;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2,10; 2. Timotheus 3,16-17;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Korinther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16,15;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Hebräer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13,15;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Römer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15,26-28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Wachsend durch die Erkenntnis 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Philipper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1,9-11; Psalm 119,97; 1. Johannes 2,3-5.12-14; 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Korinther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10,5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Willen in deinem Leben</a:t>
            </a:r>
          </a:p>
        </p:txBody>
      </p:sp>
    </p:spTree>
    <p:extLst>
      <p:ext uri="{BB962C8B-B14F-4D97-AF65-F5344CB8AC3E}">
        <p14:creationId xmlns:p14="http://schemas.microsoft.com/office/powerpoint/2010/main" val="226792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Lebe nach Gottes Willen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Gekräftigt mit aller Kraft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2. Timotheus 1,7;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3,16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19138" lvl="1" indent="-342900">
              <a:buChar char="•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Ausharren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32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Römer</a:t>
            </a:r>
            <a:r>
              <a:rPr lang="en-US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5,3; 2. </a:t>
            </a:r>
            <a:r>
              <a:rPr lang="en-US" sz="32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Korinther</a:t>
            </a:r>
            <a:r>
              <a:rPr lang="en-US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6,4)</a:t>
            </a:r>
            <a:endParaRPr lang="fi-FI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lvl="1" indent="-342900">
              <a:buFontTx/>
              <a:buChar char="•"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Langmut </a:t>
            </a: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32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Römer</a:t>
            </a:r>
            <a:r>
              <a:rPr lang="en-US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2,4; </a:t>
            </a:r>
            <a:r>
              <a:rPr lang="en-US" sz="32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Epheser</a:t>
            </a:r>
            <a:r>
              <a:rPr lang="en-US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4,2; 1. Timotheus 1,16; </a:t>
            </a:r>
            <a:r>
              <a:rPr lang="en-US" sz="32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Jakobus</a:t>
            </a:r>
            <a:r>
              <a:rPr lang="en-US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5,11; Lukas 23,34; </a:t>
            </a:r>
            <a:r>
              <a:rPr lang="en-US" sz="32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Apostelgeschichte</a:t>
            </a:r>
            <a:r>
              <a:rPr lang="en-US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7,60)</a:t>
            </a:r>
            <a:endParaRPr lang="fi-FI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 Freuden dem Vater danksagend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Thessalonicher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5,18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Willen in deinem Leben</a:t>
            </a:r>
          </a:p>
        </p:txBody>
      </p:sp>
    </p:spTree>
    <p:extLst>
      <p:ext uri="{BB962C8B-B14F-4D97-AF65-F5344CB8AC3E}">
        <p14:creationId xmlns:p14="http://schemas.microsoft.com/office/powerpoint/2010/main" val="28447895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Kolosser 1,9-12a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43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Ringe um die Erkenntnis von Gottes Willen (Vers 9)</a:t>
            </a:r>
            <a:endParaRPr lang="de-DE" sz="3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Lebe nach Gottes Willen (Verse 10-12a)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endParaRPr lang="de-DE" sz="3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4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Willst du, dass du mit deinem Leben und deinem Charakter Gott gefällst?</a:t>
            </a:r>
            <a:endParaRPr lang="de-DE" sz="4000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Willen in deinem Leben</a:t>
            </a:r>
            <a:endParaRPr lang="de-DE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13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30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Kolosser 1,9-12a: Gottes Willen in deinem Leben</dc:title>
  <dc:creator>Sascha Kriegler</dc:creator>
  <cp:lastModifiedBy>Windows-Benutzer</cp:lastModifiedBy>
  <cp:revision>103</cp:revision>
  <dcterms:created xsi:type="dcterms:W3CDTF">2015-12-06T14:34:46Z</dcterms:created>
  <dcterms:modified xsi:type="dcterms:W3CDTF">2016-12-10T20:28:33Z</dcterms:modified>
</cp:coreProperties>
</file>