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4"/>
  </p:notesMasterIdLst>
  <p:sldIdLst>
    <p:sldId id="256" r:id="rId4"/>
    <p:sldId id="319" r:id="rId5"/>
    <p:sldId id="350" r:id="rId6"/>
    <p:sldId id="362" r:id="rId7"/>
    <p:sldId id="367" r:id="rId8"/>
    <p:sldId id="366" r:id="rId9"/>
    <p:sldId id="363" r:id="rId10"/>
    <p:sldId id="364" r:id="rId11"/>
    <p:sldId id="365" r:id="rId12"/>
    <p:sldId id="288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 varScale="1">
        <p:scale>
          <a:sx n="96" d="100"/>
          <a:sy n="9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26.12.2015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Simeon – Die Begegnung mit Jesus verändert alles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Lukas 2,25-35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sehnlicher Erwartung auf Jesus (Verse 25-28)</a:t>
            </a:r>
            <a:endParaRPr lang="de-DE" sz="2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Der </a:t>
            </a:r>
            <a:r>
              <a:rPr lang="de-DE" sz="2600" kern="0">
                <a:solidFill>
                  <a:srgbClr val="000000"/>
                </a:solidFill>
                <a:latin typeface="Arial"/>
                <a:cs typeface="Arial"/>
              </a:rPr>
              <a:t>liebliche </a:t>
            </a:r>
            <a:r>
              <a:rPr lang="de-DE" sz="2600" kern="0" smtClean="0">
                <a:solidFill>
                  <a:srgbClr val="000000"/>
                </a:solidFill>
                <a:latin typeface="Arial"/>
                <a:cs typeface="Arial"/>
              </a:rPr>
              <a:t>Lobpreis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für Jesus (Verse 29-32)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10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Über das scheidende Wesen des Jesus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33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In sehnlicher Erwartung auf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/>
              <a:t>Jesus ist…</a:t>
            </a:r>
            <a:endParaRPr lang="de-DE" sz="2000" dirty="0"/>
          </a:p>
          <a:p>
            <a:pPr marL="698500"/>
            <a:r>
              <a:rPr lang="de-DE" sz="2000" dirty="0" smtClean="0"/>
              <a:t>Der </a:t>
            </a:r>
            <a:r>
              <a:rPr lang="de-DE" sz="2000" dirty="0"/>
              <a:t>Trost Israels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Lukas 2,25</a:t>
            </a:r>
            <a:r>
              <a:rPr lang="de-DE" sz="2000" dirty="0"/>
              <a:t>)</a:t>
            </a:r>
          </a:p>
          <a:p>
            <a:pPr marL="698500"/>
            <a:r>
              <a:rPr lang="de-DE" sz="2000" dirty="0" smtClean="0"/>
              <a:t>Der </a:t>
            </a:r>
            <a:r>
              <a:rPr lang="de-DE" sz="2000" dirty="0"/>
              <a:t>Christus des Herrn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Lukas 2,</a:t>
            </a:r>
            <a:r>
              <a:rPr lang="de-DE" sz="2000" dirty="0" smtClean="0">
                <a:solidFill>
                  <a:srgbClr val="003399"/>
                </a:solidFill>
              </a:rPr>
              <a:t>26</a:t>
            </a:r>
            <a:r>
              <a:rPr lang="de-DE" sz="2000" dirty="0"/>
              <a:t>)</a:t>
            </a:r>
          </a:p>
          <a:p>
            <a:pPr marL="698500"/>
            <a:r>
              <a:rPr lang="de-DE" sz="2000" dirty="0" smtClean="0"/>
              <a:t>Gottes Heil (</a:t>
            </a:r>
            <a:r>
              <a:rPr lang="de-DE" sz="2000" dirty="0">
                <a:solidFill>
                  <a:srgbClr val="003399"/>
                </a:solidFill>
              </a:rPr>
              <a:t>Lukas 2,</a:t>
            </a:r>
            <a:r>
              <a:rPr lang="de-DE" sz="2000" dirty="0" smtClean="0">
                <a:solidFill>
                  <a:srgbClr val="003399"/>
                </a:solidFill>
              </a:rPr>
              <a:t>30</a:t>
            </a:r>
            <a:r>
              <a:rPr lang="de-DE" sz="2000" dirty="0"/>
              <a:t>)</a:t>
            </a:r>
          </a:p>
          <a:p>
            <a:pPr marL="698500"/>
            <a:r>
              <a:rPr lang="de-DE" sz="2000" dirty="0" smtClean="0"/>
              <a:t>Ein </a:t>
            </a:r>
            <a:r>
              <a:rPr lang="de-DE" sz="2000" dirty="0"/>
              <a:t>Licht zur Offenbarung und zur Herrlichkeit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Lukas 2,</a:t>
            </a:r>
            <a:r>
              <a:rPr lang="de-DE" sz="2000" dirty="0" smtClean="0">
                <a:solidFill>
                  <a:srgbClr val="003399"/>
                </a:solidFill>
              </a:rPr>
              <a:t>32</a:t>
            </a:r>
            <a:r>
              <a:rPr lang="de-DE" sz="2000" dirty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Warten auf den Messias </a:t>
            </a:r>
            <a:r>
              <a:rPr lang="de-DE" sz="2000" dirty="0" smtClean="0"/>
              <a:t>(</a:t>
            </a:r>
            <a:r>
              <a:rPr lang="pl-PL" sz="2000" dirty="0" smtClean="0">
                <a:solidFill>
                  <a:srgbClr val="003399"/>
                </a:solidFill>
              </a:rPr>
              <a:t>Jesaja 40,1-2; 49,13; 52,9; 66,13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Nach der Geburt eines männlichen Israeliten:</a:t>
            </a:r>
            <a:endParaRPr lang="de-DE" sz="2000" dirty="0"/>
          </a:p>
          <a:p>
            <a:pPr marL="698500"/>
            <a:r>
              <a:rPr lang="de-DE" sz="2000" dirty="0" smtClean="0"/>
              <a:t>Sieben Tage unrein (</a:t>
            </a:r>
            <a:r>
              <a:rPr lang="de-DE" sz="2000" dirty="0" smtClean="0">
                <a:solidFill>
                  <a:srgbClr val="003399"/>
                </a:solidFill>
              </a:rPr>
              <a:t>3. Mose 12,2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 smtClean="0"/>
              <a:t>Beschneidung am achten Tag (</a:t>
            </a:r>
            <a:r>
              <a:rPr lang="de-DE" sz="2000" dirty="0" smtClean="0">
                <a:solidFill>
                  <a:srgbClr val="003399"/>
                </a:solidFill>
              </a:rPr>
              <a:t>3. Mose 12,3; Lukas 2,21</a:t>
            </a:r>
            <a:r>
              <a:rPr lang="de-DE" sz="2000" dirty="0" smtClean="0"/>
              <a:t>)</a:t>
            </a:r>
            <a:endParaRPr lang="de-DE" sz="2000" dirty="0"/>
          </a:p>
          <a:p>
            <a:pPr marL="698500"/>
            <a:r>
              <a:rPr lang="de-DE" sz="2000" dirty="0" smtClean="0"/>
              <a:t>33 Tage Reinigungszeit (</a:t>
            </a:r>
            <a:r>
              <a:rPr lang="de-DE" sz="2000" dirty="0" smtClean="0">
                <a:solidFill>
                  <a:srgbClr val="003399"/>
                </a:solidFill>
              </a:rPr>
              <a:t>3. Mose 12,4.6-8; Lukas 2,22ff</a:t>
            </a:r>
            <a:r>
              <a:rPr lang="de-DE" sz="2000" dirty="0" smtClean="0"/>
              <a:t>)</a:t>
            </a:r>
            <a:endParaRPr lang="de-DE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Lebe in sehnlicher Erwartung auf Jesus; mache dich auf, um ihm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    zu begegnen!</a:t>
            </a:r>
            <a:endParaRPr lang="de-DE" sz="2000" dirty="0">
              <a:sym typeface="Wingdings" pitchFamily="2" charset="2"/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liebliche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Lobpreis für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/>
              <a:t>Lobpreis in Lukas 1-2: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der Maria (</a:t>
            </a:r>
            <a:r>
              <a:rPr lang="de-DE" sz="2000" dirty="0">
                <a:solidFill>
                  <a:srgbClr val="003399"/>
                </a:solidFill>
              </a:rPr>
              <a:t>Lukas 1,46-55</a:t>
            </a:r>
            <a:r>
              <a:rPr lang="de-DE" sz="2000" dirty="0"/>
              <a:t>) – </a:t>
            </a:r>
            <a:r>
              <a:rPr lang="de-DE" sz="2000" dirty="0" err="1"/>
              <a:t>Magnificat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des Zacharias (</a:t>
            </a:r>
            <a:r>
              <a:rPr lang="de-DE" sz="2000" dirty="0">
                <a:solidFill>
                  <a:srgbClr val="003399"/>
                </a:solidFill>
              </a:rPr>
              <a:t>Lukas 1,68-79</a:t>
            </a:r>
            <a:r>
              <a:rPr lang="de-DE" sz="2000" dirty="0"/>
              <a:t>) – Benedictus</a:t>
            </a:r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der Engel (</a:t>
            </a:r>
            <a:r>
              <a:rPr lang="de-DE" sz="2000" dirty="0">
                <a:solidFill>
                  <a:srgbClr val="003399"/>
                </a:solidFill>
              </a:rPr>
              <a:t>Lukas 2,14</a:t>
            </a:r>
            <a:r>
              <a:rPr lang="de-DE" sz="2000" dirty="0"/>
              <a:t>) – Gloria in </a:t>
            </a:r>
            <a:r>
              <a:rPr lang="de-DE" sz="2000" dirty="0" err="1"/>
              <a:t>excelsis</a:t>
            </a:r>
            <a:r>
              <a:rPr lang="de-DE" sz="2000" dirty="0"/>
              <a:t> </a:t>
            </a:r>
            <a:r>
              <a:rPr lang="de-DE" sz="2000" dirty="0" err="1"/>
              <a:t>deo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des Simeon (</a:t>
            </a:r>
            <a:r>
              <a:rPr lang="de-DE" sz="2000" dirty="0">
                <a:solidFill>
                  <a:srgbClr val="003399"/>
                </a:solidFill>
              </a:rPr>
              <a:t>Lukas 2,29-32</a:t>
            </a:r>
            <a:r>
              <a:rPr lang="de-DE" sz="2000" dirty="0"/>
              <a:t>) – </a:t>
            </a:r>
            <a:r>
              <a:rPr lang="de-DE" sz="2000" dirty="0" err="1"/>
              <a:t>Nunc</a:t>
            </a:r>
            <a:r>
              <a:rPr lang="de-DE" sz="2000" dirty="0"/>
              <a:t> </a:t>
            </a:r>
            <a:r>
              <a:rPr lang="de-DE" sz="2000" dirty="0" err="1"/>
              <a:t>dimittis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Zeit war erfüllt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1. Mose 15,15; 46,30; Galater 4,4; 2. Timotheus 4,7</a:t>
            </a:r>
            <a:r>
              <a:rPr lang="de-DE" sz="2000" dirty="0" smtClean="0"/>
              <a:t>)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liebliche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Lobpreis für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t="1308" r="1786" b="1897"/>
          <a:stretch/>
        </p:blipFill>
        <p:spPr>
          <a:xfrm>
            <a:off x="2627784" y="1047967"/>
            <a:ext cx="3888432" cy="5328593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526155" y="6091200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en.elds.org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1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liebliche </a:t>
            </a:r>
            <a:r>
              <a:rPr lang="de-DE" sz="3400" b="1">
                <a:solidFill>
                  <a:schemeClr val="hlink"/>
                </a:solidFill>
                <a:latin typeface="Verdana" pitchFamily="34" charset="0"/>
              </a:rPr>
              <a:t>Lobpreis für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/>
              <a:t>Lobpreis in Lukas 1-2: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der Maria (</a:t>
            </a:r>
            <a:r>
              <a:rPr lang="de-DE" sz="2000" dirty="0">
                <a:solidFill>
                  <a:srgbClr val="003399"/>
                </a:solidFill>
              </a:rPr>
              <a:t>Lukas 1,46-55</a:t>
            </a:r>
            <a:r>
              <a:rPr lang="de-DE" sz="2000" dirty="0"/>
              <a:t>) – </a:t>
            </a:r>
            <a:r>
              <a:rPr lang="de-DE" sz="2000" dirty="0" err="1"/>
              <a:t>Magnificat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des Zacharias (</a:t>
            </a:r>
            <a:r>
              <a:rPr lang="de-DE" sz="2000" dirty="0">
                <a:solidFill>
                  <a:srgbClr val="003399"/>
                </a:solidFill>
              </a:rPr>
              <a:t>Lukas 1,68-79</a:t>
            </a:r>
            <a:r>
              <a:rPr lang="de-DE" sz="2000" dirty="0"/>
              <a:t>) – Benedictus</a:t>
            </a:r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der Engel (</a:t>
            </a:r>
            <a:r>
              <a:rPr lang="de-DE" sz="2000" dirty="0">
                <a:solidFill>
                  <a:srgbClr val="003399"/>
                </a:solidFill>
              </a:rPr>
              <a:t>Lukas 2,14</a:t>
            </a:r>
            <a:r>
              <a:rPr lang="de-DE" sz="2000" dirty="0"/>
              <a:t>) – Gloria in </a:t>
            </a:r>
            <a:r>
              <a:rPr lang="de-DE" sz="2000" dirty="0" err="1"/>
              <a:t>excelsis</a:t>
            </a:r>
            <a:r>
              <a:rPr lang="de-DE" sz="2000" dirty="0"/>
              <a:t> </a:t>
            </a:r>
            <a:r>
              <a:rPr lang="de-DE" sz="2000" dirty="0" err="1"/>
              <a:t>deo</a:t>
            </a:r>
            <a:endParaRPr lang="de-DE" sz="2000" dirty="0"/>
          </a:p>
          <a:p>
            <a:pPr marL="698500"/>
            <a:r>
              <a:rPr lang="de-DE" sz="2000" dirty="0" smtClean="0"/>
              <a:t>Lobpreis </a:t>
            </a:r>
            <a:r>
              <a:rPr lang="de-DE" sz="2000" dirty="0"/>
              <a:t>des Simeon (</a:t>
            </a:r>
            <a:r>
              <a:rPr lang="de-DE" sz="2000" dirty="0">
                <a:solidFill>
                  <a:srgbClr val="003399"/>
                </a:solidFill>
              </a:rPr>
              <a:t>Lukas 2,29-32</a:t>
            </a:r>
            <a:r>
              <a:rPr lang="de-DE" sz="2000" dirty="0"/>
              <a:t>) – </a:t>
            </a:r>
            <a:r>
              <a:rPr lang="de-DE" sz="2000" dirty="0" err="1"/>
              <a:t>Nunc</a:t>
            </a:r>
            <a:r>
              <a:rPr lang="de-DE" sz="2000" dirty="0"/>
              <a:t> </a:t>
            </a:r>
            <a:r>
              <a:rPr lang="de-DE" sz="2000" dirty="0" err="1"/>
              <a:t>dimittis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Zeit war erfüllt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1. Mose 15,15; 46,30; Galater 4,4; 2. Timotheus 4,7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Jesus ist das Licht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Jesaja 42,6; </a:t>
            </a:r>
            <a:r>
              <a:rPr lang="de-DE" sz="2000" dirty="0" smtClean="0">
                <a:solidFill>
                  <a:srgbClr val="003399"/>
                </a:solidFill>
              </a:rPr>
              <a:t>Johannes </a:t>
            </a:r>
            <a:r>
              <a:rPr lang="de-DE" sz="2000" dirty="0">
                <a:solidFill>
                  <a:srgbClr val="003399"/>
                </a:solidFill>
              </a:rPr>
              <a:t>1,4-5; 8,12; Apostelgeschichte </a:t>
            </a:r>
            <a:r>
              <a:rPr lang="de-DE" sz="2000" dirty="0" smtClean="0">
                <a:solidFill>
                  <a:srgbClr val="003399"/>
                </a:solidFill>
              </a:rPr>
              <a:t>13,47; 26,23</a:t>
            </a:r>
            <a:r>
              <a:rPr lang="de-DE" sz="2000" dirty="0" smtClean="0"/>
              <a:t>)</a:t>
            </a:r>
            <a:endParaRPr lang="de-DE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Ehre deinen Herrn Jesus; frage dich, was er in jedem Moment tun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    würde!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Über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das scheidende Wesen des 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Fall und Aufstehen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dirty="0">
                <a:solidFill>
                  <a:srgbClr val="003399"/>
                </a:solidFill>
              </a:rPr>
              <a:t>. </a:t>
            </a:r>
            <a:r>
              <a:rPr lang="de-DE" sz="2000">
                <a:solidFill>
                  <a:srgbClr val="003399"/>
                </a:solidFill>
              </a:rPr>
              <a:t>Korinther </a:t>
            </a:r>
            <a:r>
              <a:rPr lang="de-DE" sz="2000" smtClean="0">
                <a:solidFill>
                  <a:srgbClr val="003399"/>
                </a:solidFill>
              </a:rPr>
              <a:t>1,18; </a:t>
            </a:r>
            <a:r>
              <a:rPr lang="de-DE" sz="2000" dirty="0">
                <a:solidFill>
                  <a:srgbClr val="003399"/>
                </a:solidFill>
              </a:rPr>
              <a:t>siehe auch Hosea 14,10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Ein Stein des Anstoßes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Jesaja 8,14-15; </a:t>
            </a:r>
            <a:r>
              <a:rPr lang="de-DE" sz="2000" dirty="0" smtClean="0">
                <a:solidFill>
                  <a:srgbClr val="003399"/>
                </a:solidFill>
              </a:rPr>
              <a:t>Jeremia 15,10; Römer </a:t>
            </a:r>
            <a:r>
              <a:rPr lang="de-DE" sz="2000" dirty="0">
                <a:solidFill>
                  <a:srgbClr val="003399"/>
                </a:solidFill>
              </a:rPr>
              <a:t>9,32-33; 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smtClean="0">
                <a:solidFill>
                  <a:srgbClr val="003399"/>
                </a:solidFill>
              </a:rPr>
              <a:t>. </a:t>
            </a:r>
            <a:r>
              <a:rPr lang="de-DE" sz="2000">
                <a:solidFill>
                  <a:srgbClr val="003399"/>
                </a:solidFill>
              </a:rPr>
              <a:t>Korinther 1,23-24; </a:t>
            </a:r>
            <a:r>
              <a:rPr lang="de-DE" sz="2000" dirty="0" smtClean="0">
                <a:solidFill>
                  <a:srgbClr val="003399"/>
                </a:solidFill>
              </a:rPr>
              <a:t>1</a:t>
            </a:r>
            <a:r>
              <a:rPr lang="de-DE" sz="2000" dirty="0">
                <a:solidFill>
                  <a:srgbClr val="003399"/>
                </a:solidFill>
              </a:rPr>
              <a:t>. Petrus 2,8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Über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das scheidende Wesen des Jesus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2000" dirty="0">
              <a:solidFill>
                <a:srgbClr val="008000"/>
              </a:solidFill>
              <a:sym typeface="Wingdings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Lade Menschen zu Jesus ein!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Simeon – 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1" t="10101" r="6601" b="11150"/>
          <a:stretch/>
        </p:blipFill>
        <p:spPr>
          <a:xfrm>
            <a:off x="2843808" y="1412776"/>
            <a:ext cx="3654575" cy="442085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474025" y="5393094"/>
            <a:ext cx="2652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maria-laach-buchhandlung.de</a:t>
            </a:r>
          </a:p>
        </p:txBody>
      </p:sp>
    </p:spTree>
    <p:extLst>
      <p:ext uri="{BB962C8B-B14F-4D97-AF65-F5344CB8AC3E}">
        <p14:creationId xmlns:p14="http://schemas.microsoft.com/office/powerpoint/2010/main" val="4534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Simeon – Die Begegnung mit Jesus verändert alles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Lukas 2,25-35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sehnlicher Erwartung auf Jesus (Verse 25-28)</a:t>
            </a:r>
            <a:endParaRPr lang="de-DE" sz="2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Der </a:t>
            </a:r>
            <a:r>
              <a:rPr lang="de-DE" sz="2600" kern="0">
                <a:solidFill>
                  <a:srgbClr val="000000"/>
                </a:solidFill>
                <a:latin typeface="Arial"/>
                <a:cs typeface="Arial"/>
              </a:rPr>
              <a:t>liebliche </a:t>
            </a:r>
            <a:r>
              <a:rPr lang="de-DE" sz="2600" kern="0">
                <a:solidFill>
                  <a:srgbClr val="000000"/>
                </a:solidFill>
                <a:latin typeface="Arial"/>
                <a:cs typeface="Arial"/>
              </a:rPr>
              <a:t>Lobpreis für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Jesus (Verse 29-32)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10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Über das scheidende Wesen des Jesus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33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35)</a:t>
            </a:r>
          </a:p>
        </p:txBody>
      </p:sp>
    </p:spTree>
    <p:extLst>
      <p:ext uri="{BB962C8B-B14F-4D97-AF65-F5344CB8AC3E}">
        <p14:creationId xmlns:p14="http://schemas.microsoft.com/office/powerpoint/2010/main" val="29408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Bildschirmpräsentation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Standarddesign</vt:lpstr>
      <vt:lpstr>1_Standarddesign</vt:lpstr>
      <vt:lpstr>Präsentation_Vorlage_METROSYSTEMS_4zu3_de_groß_20101026</vt:lpstr>
      <vt:lpstr>PowerPoint-Präsentation</vt:lpstr>
      <vt:lpstr>Simeon – Die Begegnung mit Jesus verändert alles</vt:lpstr>
      <vt:lpstr>1. In sehnlicher Erwartung auf Jesus</vt:lpstr>
      <vt:lpstr>2. Der liebliche Lobpreis für Jesus</vt:lpstr>
      <vt:lpstr>2. Der liebliche Lobpreis für Jesus</vt:lpstr>
      <vt:lpstr>2. Der liebliche Lobpreis für Jesus</vt:lpstr>
      <vt:lpstr>3. Über das scheidende Wesen des Jesus</vt:lpstr>
      <vt:lpstr>3. Über das scheidende Wesen des Jesus</vt:lpstr>
      <vt:lpstr>Simeon – Die Begegnung mit Jesus verändert alles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Lukas 2,25-35: Simeon – Die Begegnung mit Jesus verändert alles</dc:title>
  <dc:creator>Sascha Kriegler</dc:creator>
  <cp:lastModifiedBy>Windows User</cp:lastModifiedBy>
  <cp:revision>98</cp:revision>
  <dcterms:created xsi:type="dcterms:W3CDTF">2012-08-30T12:12:53Z</dcterms:created>
  <dcterms:modified xsi:type="dcterms:W3CDTF">2015-12-26T22:37:40Z</dcterms:modified>
</cp:coreProperties>
</file>