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28" r:id="rId3"/>
    <p:sldId id="256" r:id="rId4"/>
    <p:sldId id="318" r:id="rId5"/>
    <p:sldId id="329" r:id="rId6"/>
    <p:sldId id="330" r:id="rId7"/>
    <p:sldId id="331" r:id="rId8"/>
    <p:sldId id="332" r:id="rId9"/>
    <p:sldId id="333" r:id="rId10"/>
    <p:sldId id="26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25.02.2017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5816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5042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92" y="228600"/>
            <a:ext cx="7138416" cy="64008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298395" y="6350556"/>
            <a:ext cx="128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pinimg.com</a:t>
            </a:r>
          </a:p>
        </p:txBody>
      </p:sp>
    </p:spTree>
    <p:extLst>
      <p:ext uri="{BB962C8B-B14F-4D97-AF65-F5344CB8AC3E}">
        <p14:creationId xmlns:p14="http://schemas.microsoft.com/office/powerpoint/2010/main" val="31909572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Markus 10,32-34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hat sich auf den Weg gemacht (Vers 32)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hat sich geopfert (Verse 33-34a)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ist auferstanden (Vers 34b)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Die Hingabe Christi für deine Erlösung</a:t>
            </a:r>
          </a:p>
        </p:txBody>
      </p:sp>
    </p:spTree>
    <p:extLst>
      <p:ext uri="{BB962C8B-B14F-4D97-AF65-F5344CB8AC3E}">
        <p14:creationId xmlns:p14="http://schemas.microsoft.com/office/powerpoint/2010/main" val="3246201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Er hat sich auf den Weg gemacht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Hingabe Christi für deine Erlösung</a:t>
            </a:r>
          </a:p>
        </p:txBody>
      </p:sp>
      <p:sp>
        <p:nvSpPr>
          <p:cNvPr id="9" name="Rechteck 8"/>
          <p:cNvSpPr/>
          <p:nvPr/>
        </p:nvSpPr>
        <p:spPr>
          <a:xfrm>
            <a:off x="1477475" y="6179106"/>
            <a:ext cx="2374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Evangeliumszentrum.at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094864"/>
            <a:ext cx="44196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89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Er hat sich auf den Weg gemacht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Jesu 1. und 2. Leidensankündigungen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(Markus 8,31-33; 9,30-32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Jesu Hingabe an seinen Auftrag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(Lukas 9,51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fi-FI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Wie reagierst du heute darauf, wenn du das hörst und daran erinnert wirst, dass er dich erlöst hat?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Hingabe Christi für deine Erlösung</a:t>
            </a:r>
          </a:p>
        </p:txBody>
      </p:sp>
    </p:spTree>
    <p:extLst>
      <p:ext uri="{BB962C8B-B14F-4D97-AF65-F5344CB8AC3E}">
        <p14:creationId xmlns:p14="http://schemas.microsoft.com/office/powerpoint/2010/main" val="2577986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Er hat sich geopfert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Sohn des Menschen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(Daniel 7,13-14; Markus 2,10.28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Schlüsselfrage: „Was sagen die Menschen, wer ich bin?“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(Markus 1,24.34; 3,11; 4,41; 5,7; 6,3.14-15.49; </a:t>
            </a:r>
            <a:r>
              <a:rPr lang="de-DE" u="sng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8,27-28;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14,60-62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Jesu Verurteilung zum Tode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(Daniel 9,24-27; Markus 14,1-2.55.64; Apostelgeschichte 2,23; vgl. Psalm, 94,21)</a:t>
            </a:r>
            <a:endParaRPr lang="fi-FI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fi-FI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Wie reagierst du heute darauf, wenn du das hörst und daran erinnert wirst, dass er dich erlöst hat?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Hingabe Christi für deine Erlösung</a:t>
            </a:r>
          </a:p>
        </p:txBody>
      </p:sp>
    </p:spTree>
    <p:extLst>
      <p:ext uri="{BB962C8B-B14F-4D97-AF65-F5344CB8AC3E}">
        <p14:creationId xmlns:p14="http://schemas.microsoft.com/office/powerpoint/2010/main" val="1123711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Er ist auferstanden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Jesus wird auferweckt werden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(Matthäus 20,19)</a:t>
            </a:r>
            <a:endParaRPr lang="fi-FI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„Verschlungen ist der Tod in Sieg.“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Korinther 15,54-58)</a:t>
            </a:r>
            <a:endParaRPr lang="fi-FI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fi-FI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Wie reagierst du heute darauf, wenn du das hörst und daran erinnert wirst, dass er dich erlöst hat?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Hingabe Christi für deine Erlösung</a:t>
            </a:r>
          </a:p>
        </p:txBody>
      </p:sp>
    </p:spTree>
    <p:extLst>
      <p:ext uri="{BB962C8B-B14F-4D97-AF65-F5344CB8AC3E}">
        <p14:creationId xmlns:p14="http://schemas.microsoft.com/office/powerpoint/2010/main" val="213411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Markus 10,32-34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hat sich auf den Weg gemacht (Vers 32)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hat sich geopfert (Verse 33-34a)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ist auferstanden (Vers 34b)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Die Hingabe Christi für deine Erlösung</a:t>
            </a:r>
          </a:p>
        </p:txBody>
      </p:sp>
    </p:spTree>
    <p:extLst>
      <p:ext uri="{BB962C8B-B14F-4D97-AF65-F5344CB8AC3E}">
        <p14:creationId xmlns:p14="http://schemas.microsoft.com/office/powerpoint/2010/main" val="9921914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Markus 10,32-34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hat sich auf den Weg gemacht </a:t>
            </a:r>
            <a:r>
              <a:rPr lang="de-DE" sz="3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– für dich!</a:t>
            </a:r>
          </a:p>
          <a:p>
            <a:pPr marL="742950" indent="-74295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hat sich geopfert </a:t>
            </a:r>
            <a:r>
              <a:rPr lang="de-DE" sz="3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– für dich!</a:t>
            </a:r>
          </a:p>
          <a:p>
            <a:pPr marL="742950" indent="-742950"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ist auferstanden </a:t>
            </a:r>
            <a:r>
              <a:rPr lang="de-DE" sz="3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– für dich!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Die Hingabe Christi für deine Erlösung</a:t>
            </a:r>
          </a:p>
        </p:txBody>
      </p:sp>
    </p:spTree>
    <p:extLst>
      <p:ext uri="{BB962C8B-B14F-4D97-AF65-F5344CB8AC3E}">
        <p14:creationId xmlns:p14="http://schemas.microsoft.com/office/powerpoint/2010/main" val="40569224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Breitbild</PresentationFormat>
  <Paragraphs>38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 ESSENCE</vt:lpstr>
      <vt:lpstr>Arial</vt:lpstr>
      <vt:lpstr>Calibri</vt:lpstr>
      <vt:lpstr>Calibri Light</vt:lpstr>
      <vt:lpstr>Verdana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Markus 10,32-34: Die Hingabe Christi für deine Erlösung</dc:title>
  <dc:creator>Sascha Kriegler</dc:creator>
  <cp:lastModifiedBy>Windows-Benutzer</cp:lastModifiedBy>
  <cp:revision>111</cp:revision>
  <dcterms:created xsi:type="dcterms:W3CDTF">2015-12-06T14:34:46Z</dcterms:created>
  <dcterms:modified xsi:type="dcterms:W3CDTF">2017-02-25T23:02:58Z</dcterms:modified>
</cp:coreProperties>
</file>