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6" r:id="rId3"/>
    <p:sldId id="318" r:id="rId4"/>
    <p:sldId id="334" r:id="rId5"/>
    <p:sldId id="329" r:id="rId6"/>
    <p:sldId id="335" r:id="rId7"/>
    <p:sldId id="336" r:id="rId8"/>
    <p:sldId id="337" r:id="rId9"/>
    <p:sldId id="338" r:id="rId10"/>
    <p:sldId id="26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12.08.2017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Markus 10,35-45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Wonach strebt dein Herz? (Verse 35-41)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Wonach dein Herz streben sollte! (Verse 42-45)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Jesus nachfolgen – herrschen oder dienen?</a:t>
            </a:r>
          </a:p>
        </p:txBody>
      </p:sp>
    </p:spTree>
    <p:extLst>
      <p:ext uri="{BB962C8B-B14F-4D97-AF65-F5344CB8AC3E}">
        <p14:creationId xmlns:p14="http://schemas.microsoft.com/office/powerpoint/2010/main" val="3246201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  <p:sp>
        <p:nvSpPr>
          <p:cNvPr id="9" name="Rechteck 8"/>
          <p:cNvSpPr/>
          <p:nvPr/>
        </p:nvSpPr>
        <p:spPr>
          <a:xfrm>
            <a:off x="8740902" y="6264831"/>
            <a:ext cx="2374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Evangeliumszentrum.at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052" y="149403"/>
            <a:ext cx="5276850" cy="637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5890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Der Kontext: Nachfolge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Selbstverleugnung und Kreuz tragen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8,34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Aller Diener sein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9,33-35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reiche Jüngling folgt nicht nach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10,17-27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 und die Jünger folgen Jesus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10,28-31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als Vorbild für Leiden, Hingabe und Opfer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10,32-34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Bartimäus folgt nach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10,46-52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EC93F7A-D243-42FE-9C41-B673C2B6A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2692" y="274638"/>
            <a:ext cx="2397561" cy="289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84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Wonach strebt dein Herz?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Johannes und Jakobus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1,19-20.29; 3,17; 5,37; 9,2; 13,3; 14,33; Lukas 9,54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Was wollt ihr, dass ich euch tun soll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(vgl. Markus 10,51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Kelch und Taufe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(Jesaja 51,17-23; Jeremia 25,15-28; Habakuk 2,16, Markus 14,36; Lukas 12,50; Römer 6,1-4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fi-FI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Metaphern für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für Leiden, Hingabe und Opfer!</a:t>
            </a:r>
            <a:endParaRPr lang="fi-FI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</p:spTree>
    <p:extLst>
      <p:ext uri="{BB962C8B-B14F-4D97-AF65-F5344CB8AC3E}">
        <p14:creationId xmlns:p14="http://schemas.microsoft.com/office/powerpoint/2010/main" val="25779864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Wonach dein Herz streben sollte!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belehrt über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weltliche Prinzip: „Groß sein“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42)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göttliche Prinzip: Diener sein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(Verse 43-44)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positiv-Vorbild des göttlichen Prinzips: Jesus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</p:spTree>
    <p:extLst>
      <p:ext uri="{BB962C8B-B14F-4D97-AF65-F5344CB8AC3E}">
        <p14:creationId xmlns:p14="http://schemas.microsoft.com/office/powerpoint/2010/main" val="9616106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Wonach dein Herz streben sollte!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F7A52AAB-CA13-494A-9FC7-48852F408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16000"/>
              </p:ext>
            </p:extLst>
          </p:nvPr>
        </p:nvGraphicFramePr>
        <p:xfrm>
          <a:off x="6291782" y="1595865"/>
          <a:ext cx="4589526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9526">
                  <a:extLst>
                    <a:ext uri="{9D8B030D-6E8A-4147-A177-3AD203B41FA5}">
                      <a16:colId xmlns:a16="http://schemas.microsoft.com/office/drawing/2014/main" val="172029964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Das göttliche Prinzip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920842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Diener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0405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Sklave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613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Hingabe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03867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Opfer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34773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Leiden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3207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de-DE" sz="3200" dirty="0">
                        <a:solidFill>
                          <a:schemeClr val="tx1"/>
                        </a:solidFill>
                        <a:latin typeface="AR ESSENCE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960780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E35D558-4B29-4B61-B054-878938CDE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42606"/>
              </p:ext>
            </p:extLst>
          </p:nvPr>
        </p:nvGraphicFramePr>
        <p:xfrm>
          <a:off x="1484539" y="1596229"/>
          <a:ext cx="4589526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9526">
                  <a:extLst>
                    <a:ext uri="{9D8B030D-6E8A-4147-A177-3AD203B41FA5}">
                      <a16:colId xmlns:a16="http://schemas.microsoft.com/office/drawing/2014/main" val="153624266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Das weltliche Prinzip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920842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Macht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0405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Ruhm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6136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Einfluss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03867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Ehre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34773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Stärke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32072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de-DE" sz="3200" dirty="0">
                          <a:solidFill>
                            <a:schemeClr val="tx1"/>
                          </a:solidFill>
                          <a:latin typeface="AR ESSENCE" panose="02000000000000000000" pitchFamily="2" charset="0"/>
                        </a:rPr>
                        <a:t>Größe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3960780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E5C15FB2-B5EA-42C8-97F6-C92192C31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539" y="5758543"/>
            <a:ext cx="4589526" cy="69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Nach oben kommen!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E194B495-187D-4345-8758-86A031505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1782" y="5758543"/>
            <a:ext cx="4589526" cy="69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Den unteren Weg gehen!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4754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Wonach dein Herz streben sollte!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positiv-Vorbild des göttlichen Prinzips: Jesus!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 dient den Menschen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1-8)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gibt sein Leben für die Menschen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(Markus 9-16)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Halte die Augen offen!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Rede mit anderen darüber!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Bete dafür!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76238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Jesus nachfolgen – herrschen oder dienen?</a:t>
            </a:r>
          </a:p>
        </p:txBody>
      </p:sp>
    </p:spTree>
    <p:extLst>
      <p:ext uri="{BB962C8B-B14F-4D97-AF65-F5344CB8AC3E}">
        <p14:creationId xmlns:p14="http://schemas.microsoft.com/office/powerpoint/2010/main" val="1991908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Markus 10,35-45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cs typeface="Arial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Wonach strebt dein Herz? (Verse 35-41)</a:t>
            </a:r>
          </a:p>
          <a:p>
            <a:pPr marL="742950" lvl="0" indent="-7429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Wonach dein Herz streben sollte! (Verse 42-45)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Jesus nachfolgen – herrschen oder dienen?</a:t>
            </a:r>
          </a:p>
        </p:txBody>
      </p:sp>
    </p:spTree>
    <p:extLst>
      <p:ext uri="{BB962C8B-B14F-4D97-AF65-F5344CB8AC3E}">
        <p14:creationId xmlns:p14="http://schemas.microsoft.com/office/powerpoint/2010/main" val="20758096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Breitbild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Markus 10,35-45: Jesus nachfolgen – herrschen oder dienen?</dc:title>
  <dc:creator>Sascha Kriegler</dc:creator>
  <cp:lastModifiedBy>Windows-Benutzer</cp:lastModifiedBy>
  <cp:revision>120</cp:revision>
  <dcterms:created xsi:type="dcterms:W3CDTF">2015-12-06T14:34:46Z</dcterms:created>
  <dcterms:modified xsi:type="dcterms:W3CDTF">2017-08-12T20:57:53Z</dcterms:modified>
</cp:coreProperties>
</file>