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6" r:id="rId3"/>
    <p:sldId id="334" r:id="rId4"/>
    <p:sldId id="339" r:id="rId5"/>
    <p:sldId id="344" r:id="rId6"/>
    <p:sldId id="340" r:id="rId7"/>
    <p:sldId id="345" r:id="rId8"/>
    <p:sldId id="341" r:id="rId9"/>
    <p:sldId id="342" r:id="rId10"/>
    <p:sldId id="346" r:id="rId11"/>
    <p:sldId id="343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Verlass dich auf die Allmacht des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C439B14-FBAE-4AE4-AEE4-AE6A72847C04}"/>
              </a:ext>
            </a:extLst>
          </p:cNvPr>
          <p:cNvSpPr/>
          <p:nvPr/>
        </p:nvSpPr>
        <p:spPr>
          <a:xfrm>
            <a:off x="8276885" y="6012156"/>
            <a:ext cx="1396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pingimg.com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29C1F9A-BEDB-4CF7-8F94-FABA02F4E27D}"/>
              </a:ext>
            </a:extLst>
          </p:cNvPr>
          <p:cNvSpPr/>
          <p:nvPr/>
        </p:nvSpPr>
        <p:spPr>
          <a:xfrm>
            <a:off x="803743" y="1679208"/>
            <a:ext cx="23771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Kees de Kort:</a:t>
            </a:r>
          </a:p>
          <a:p>
            <a:r>
              <a:rPr lang="de-DE" sz="3200" dirty="0">
                <a:solidFill>
                  <a:schemeClr val="bg1"/>
                </a:solidFill>
              </a:rPr>
              <a:t>Bartimäus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A392C9-B51F-4B75-B3C7-137F9D49FF8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6"/>
          <a:stretch/>
        </p:blipFill>
        <p:spPr>
          <a:xfrm>
            <a:off x="3907971" y="1793981"/>
            <a:ext cx="4381932" cy="454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1364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Markus 10,46-52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Bekenne Christus (Verse 46-47)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Harre aus für Christus (Vers 48)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Folge dem Ruf des Christus (Verse 49-50)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Verlasse dich auf Allmacht des Christus (Verse 51-52)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401493881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Markus 10,46-52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78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Bekenne Christus (Verse 46-47)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Harre aus für Christus (Vers 48)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Folge dem Ruf des Christus (Verse 49-50)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Verlasse dich auf Allmacht des Christus (Verse 51-52)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3246201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Bekenne Christus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Exkurs: Der Umgang mit vermeintlichen Widersprüchen in der Bibel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Überzeugung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Genau lesen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Kontext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Parallele Texte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Forschen</a:t>
            </a: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2205484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Bekenne Christus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Wer ist dieser Jesus?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WIND UND MEER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4,35-41)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die UNSICHTBARE WELT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5,1-20)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DEN TOD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5,21-24.35-53)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KRANKHEIT UND NOT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5,25-35)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DIE BEDÜRFNISSE DER MENSCHEN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6,30-44)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über DIE GESETZE DER NATUR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6,45-52)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Er ist der Christus (Markus 8,27-30)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12849683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pngkath-zug.ch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Bekenne Christus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A314CAA-59AA-43F4-9B48-255C0C4F8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939" y="1076990"/>
            <a:ext cx="5291450" cy="5347623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9825CAFD-99ED-4210-808C-E8E00D991F9D}"/>
              </a:ext>
            </a:extLst>
          </p:cNvPr>
          <p:cNvSpPr/>
          <p:nvPr/>
        </p:nvSpPr>
        <p:spPr>
          <a:xfrm>
            <a:off x="8705579" y="6110153"/>
            <a:ext cx="1613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pngkath-zug.ch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D04E6B4-8411-40E5-BD98-4D75F345EEE9}"/>
              </a:ext>
            </a:extLst>
          </p:cNvPr>
          <p:cNvSpPr/>
          <p:nvPr/>
        </p:nvSpPr>
        <p:spPr>
          <a:xfrm>
            <a:off x="387099" y="1113721"/>
            <a:ext cx="23771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Kees de Kort:</a:t>
            </a:r>
          </a:p>
          <a:p>
            <a:r>
              <a:rPr lang="de-DE" sz="3200" dirty="0">
                <a:solidFill>
                  <a:schemeClr val="bg1"/>
                </a:solidFill>
              </a:rPr>
              <a:t>Bartimäus</a:t>
            </a:r>
          </a:p>
        </p:txBody>
      </p:sp>
    </p:spTree>
    <p:extLst>
      <p:ext uri="{BB962C8B-B14F-4D97-AF65-F5344CB8AC3E}">
        <p14:creationId xmlns:p14="http://schemas.microsoft.com/office/powerpoint/2010/main" val="75174244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Harre aus für Christus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319EE89-B2DB-4772-82CF-09D336163A4E}"/>
              </a:ext>
            </a:extLst>
          </p:cNvPr>
          <p:cNvSpPr/>
          <p:nvPr/>
        </p:nvSpPr>
        <p:spPr>
          <a:xfrm>
            <a:off x="8543942" y="5672310"/>
            <a:ext cx="2956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pv-pullach-grosshesselohe.de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1665775-8F37-416A-AA0F-C9E96DAE779A}"/>
              </a:ext>
            </a:extLst>
          </p:cNvPr>
          <p:cNvSpPr/>
          <p:nvPr/>
        </p:nvSpPr>
        <p:spPr>
          <a:xfrm>
            <a:off x="387099" y="1113721"/>
            <a:ext cx="23771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Kees de Kort:</a:t>
            </a:r>
          </a:p>
          <a:p>
            <a:r>
              <a:rPr lang="de-DE" sz="3200" dirty="0">
                <a:solidFill>
                  <a:schemeClr val="bg1"/>
                </a:solidFill>
              </a:rPr>
              <a:t>Bartimäus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C57CE5B-063F-482A-B7EB-128A36A733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575" y="1076083"/>
            <a:ext cx="5044178" cy="51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39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Harre aus für Christus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Echter Glaube erlebt Widerstand und echter Glaube harrt aus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(Matthäus 10,22; Johannes 8,31-32; 15,18-19; Philipper 1,6; Kolosser 1,22-23; 2. Timotheus 3,12; Hebräer 3,14)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396336385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Folge dem Ruf des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Eile nach dem Ruf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(2. Mose 12,11; 2. Könige 7,15; Johannes 21,7)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7448976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Verlass dich auf die Allmacht des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kennt die Herzen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2,6-8; 9,33-35; 10,35-45; Matthäus 12,25; Johannes 6,60-64; vgl. Apostelgeschichte 1,24)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Ausdruck des Vertrauens bei Bartimäus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Bartimäus hat gehört und bekennt den Christus, indem er ruft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47)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Bartimäus harrt aus und lässt sich nicht unterkriegen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48)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Bartimäus folgt dem Ruf und lässt alles hinter sich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50)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Bartimäus ergreift Christi Allmacht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51)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groß ist dein Vertrauen auf Christus?</a:t>
            </a:r>
          </a:p>
        </p:txBody>
      </p:sp>
    </p:spTree>
    <p:extLst>
      <p:ext uri="{BB962C8B-B14F-4D97-AF65-F5344CB8AC3E}">
        <p14:creationId xmlns:p14="http://schemas.microsoft.com/office/powerpoint/2010/main" val="2033114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Breitbild</PresentationFormat>
  <Paragraphs>60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Markus 10,46-52: Wie groß ist dein Vertrauen auf Christus?</dc:title>
  <dc:creator>Sascha Kriegler</dc:creator>
  <cp:lastModifiedBy>Windows-Benutzer</cp:lastModifiedBy>
  <cp:revision>128</cp:revision>
  <dcterms:created xsi:type="dcterms:W3CDTF">2015-12-06T14:34:46Z</dcterms:created>
  <dcterms:modified xsi:type="dcterms:W3CDTF">2017-08-19T21:40:13Z</dcterms:modified>
</cp:coreProperties>
</file>