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2"/>
  </p:notesMasterIdLst>
  <p:sldIdLst>
    <p:sldId id="585" r:id="rId2"/>
    <p:sldId id="700" r:id="rId3"/>
    <p:sldId id="738" r:id="rId4"/>
    <p:sldId id="756" r:id="rId5"/>
    <p:sldId id="757" r:id="rId6"/>
    <p:sldId id="758" r:id="rId7"/>
    <p:sldId id="759" r:id="rId8"/>
    <p:sldId id="760" r:id="rId9"/>
    <p:sldId id="761" r:id="rId10"/>
    <p:sldId id="421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4667" autoAdjust="0"/>
  </p:normalViewPr>
  <p:slideViewPr>
    <p:cSldViewPr snapToGrid="0">
      <p:cViewPr varScale="1">
        <p:scale>
          <a:sx n="95" d="100"/>
          <a:sy n="95" d="100"/>
        </p:scale>
        <p:origin x="78" y="3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19.12.2021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166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239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801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138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926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7884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19.12.2021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19.12.2021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19.12.2021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19.12.2021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19.12.2021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19.12.2021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19.12.2021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6F46BA41-AA40-44B0-B963-1D83CFBA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Die besondere Geburt Jesu Christi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Matthäus 1,18-25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Plan wird umgesetzt (Verse 18-21)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Versprechen wird erfüllt (Verse 22-23)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Wort wird gehalten (Verse 24-25)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besondere Geburt Jesu Christi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Gottes Plan wird umgesetzt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Verlobung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Rechtsgültiger Bund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der Ehe 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Brautpreis zahlen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Schon als Mann und Frau bezeichnet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Hochzeit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Persönlicher Vollzug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der Ehe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Umzug der Braut</a:t>
            </a:r>
          </a:p>
        </p:txBody>
      </p:sp>
    </p:spTree>
    <p:extLst>
      <p:ext uri="{BB962C8B-B14F-4D97-AF65-F5344CB8AC3E}">
        <p14:creationId xmlns:p14="http://schemas.microsoft.com/office/powerpoint/2010/main" val="22556523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besondere Geburt Jesu Christi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Gottes Plan wird umgesetzt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FD82ADDD-1FCB-4B4D-B5F5-4FA54AA23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Träume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Alltägliche Dinge und Gott offenbart sich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(z.B. 1. Mose 20,3; Daniel 2,45; Matthäus 1,20; 2,12)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 redet durch Träume, doch bleibt es eine Ausnahme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Drei Zeiten / Häufungen von Träumen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Mose; Daniel; Matthäus / Apostelgeschichte)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Offenbarung ist abgeschlossen und vollständig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(also: Jeremia 23,28)</a:t>
            </a:r>
          </a:p>
        </p:txBody>
      </p:sp>
    </p:spTree>
    <p:extLst>
      <p:ext uri="{BB962C8B-B14F-4D97-AF65-F5344CB8AC3E}">
        <p14:creationId xmlns:p14="http://schemas.microsoft.com/office/powerpoint/2010/main" val="25333844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besondere Geburt Jesu Christi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Gottes Plan wird umgesetzt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6">
            <a:extLst>
              <a:ext uri="{FF2B5EF4-FFF2-40B4-BE49-F238E27FC236}">
                <a16:creationId xmlns:a16="http://schemas.microsoft.com/office/drawing/2014/main" id="{FD82ADDD-1FCB-4B4D-B5F5-4FA54AA23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Ankündigung der Geburt Jesu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Geschlecht: Sohn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(Jesaja 7,14)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Name: Jesus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Lukas 1,31; 2,21)</a:t>
            </a:r>
          </a:p>
          <a:p>
            <a:pPr marL="717550">
              <a:buFont typeface="Arial" panose="020B0604020202020204" pitchFamily="34" charset="0"/>
              <a:buChar char="•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Mission: Rettung von Sünden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(Psalm 130,8; Jeremia 31,31-37; Johannes 1,29; Apostelgeschichte 4,12)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Vertraue Gott in der Umsetzung!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1791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besondere Geburt Jesu Christi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Gottes Versprechen wird erfüllt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8D54396-8CAD-48A2-B95D-807F0F653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AT-Zitat im NT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(Jesaja 7,14)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39750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AT-Kontext und -Bedeutung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(Verse 10-14)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19685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	 Zeichen von Gottes Bundestreue: Gott hilft / rettet und lässt 	sein Volk nicht im Stich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39750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Bedeutung im Kontext des NTs</a:t>
            </a:r>
          </a:p>
          <a:p>
            <a:pPr marL="19685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	 Jesus = Gott ist Retter</a:t>
            </a:r>
          </a:p>
          <a:p>
            <a:pPr marL="19685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	 Immanuel = Gott mit uns</a:t>
            </a:r>
            <a:endParaRPr lang="en-US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8710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besondere Geburt Jesu Christi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Gottes Versprechen wird erfüllt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8D54396-8CAD-48A2-B95D-807F0F653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Jungfrauengeburt</a:t>
            </a:r>
            <a:endParaRPr lang="en-US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Es geht um die Glaubwürdigkeit der Bibel!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Es geht um die Garantie von Sündlosigkeit des Sühneopfers!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Gott steht zu seinen Versprechen (Römer 8,28; Philipper 1,6, </a:t>
            </a:r>
            <a:r>
              <a:rPr lang="de-DE" kern="0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uvm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.)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7562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besondere Geburt Jesu Christi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Gottes Wort wird gehalten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8D54396-8CAD-48A2-B95D-807F0F653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Halte dich an Gottes Wort und gehorche Gott!</a:t>
            </a:r>
          </a:p>
        </p:txBody>
      </p:sp>
    </p:spTree>
    <p:extLst>
      <p:ext uri="{BB962C8B-B14F-4D97-AF65-F5344CB8AC3E}">
        <p14:creationId xmlns:p14="http://schemas.microsoft.com/office/powerpoint/2010/main" val="25097126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Die besondere Geburt Jesu Christi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Matthäus 1,18-25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Plan wird umgesetzt (Verse 18-21)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Versprechen wird erfüllt (Verse 22-23)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Wort wird gehalten (Verse 24-25)</a:t>
            </a:r>
          </a:p>
        </p:txBody>
      </p:sp>
    </p:spTree>
    <p:extLst>
      <p:ext uri="{BB962C8B-B14F-4D97-AF65-F5344CB8AC3E}">
        <p14:creationId xmlns:p14="http://schemas.microsoft.com/office/powerpoint/2010/main" val="246911447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</Words>
  <Application>Microsoft Office PowerPoint</Application>
  <PresentationFormat>Breitbild</PresentationFormat>
  <Paragraphs>59</Paragraphs>
  <Slides>10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Matthäus 1,18-25: Die besondere Geburt Jesu Christi</dc:title>
  <dc:creator>Sascha Kriegler</dc:creator>
  <cp:lastModifiedBy>Sascha Kriegler</cp:lastModifiedBy>
  <cp:revision>534</cp:revision>
  <dcterms:created xsi:type="dcterms:W3CDTF">2015-12-06T14:34:46Z</dcterms:created>
  <dcterms:modified xsi:type="dcterms:W3CDTF">2021-12-19T01:20:36Z</dcterms:modified>
</cp:coreProperties>
</file>