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1"/>
  </p:sldMasterIdLst>
  <p:notesMasterIdLst>
    <p:notesMasterId r:id="rId12"/>
  </p:notesMasterIdLst>
  <p:sldIdLst>
    <p:sldId id="585" r:id="rId2"/>
    <p:sldId id="700" r:id="rId3"/>
    <p:sldId id="738" r:id="rId4"/>
    <p:sldId id="756" r:id="rId5"/>
    <p:sldId id="757" r:id="rId6"/>
    <p:sldId id="758" r:id="rId7"/>
    <p:sldId id="759" r:id="rId8"/>
    <p:sldId id="760" r:id="rId9"/>
    <p:sldId id="761" r:id="rId10"/>
    <p:sldId id="421" r:id="rId11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FF00"/>
    <a:srgbClr val="EAEFF7"/>
    <a:srgbClr val="D2DE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81" autoAdjust="0"/>
    <p:restoredTop sz="94667" autoAdjust="0"/>
  </p:normalViewPr>
  <p:slideViewPr>
    <p:cSldViewPr snapToGrid="0">
      <p:cViewPr varScale="1">
        <p:scale>
          <a:sx n="95" d="100"/>
          <a:sy n="95" d="100"/>
        </p:scale>
        <p:origin x="78" y="30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D0F090-7E74-4FFD-BE36-E9B69AED82C3}" type="datetimeFigureOut">
              <a:rPr lang="de-DE" smtClean="0"/>
              <a:t>19.12.2021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864BAB-5BA2-4FE7-B15A-FCB7F3CF80A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609191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864BAB-5BA2-4FE7-B15A-FCB7F3CF80AF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21660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864BAB-5BA2-4FE7-B15A-FCB7F3CF80AF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142397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864BAB-5BA2-4FE7-B15A-FCB7F3CF80AF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228017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864BAB-5BA2-4FE7-B15A-FCB7F3CF80AF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871389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864BAB-5BA2-4FE7-B15A-FCB7F3CF80AF}" type="slidenum">
              <a:rPr lang="de-DE" smtClean="0"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989267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864BAB-5BA2-4FE7-B15A-FCB7F3CF80AF}" type="slidenum">
              <a:rPr lang="de-DE" smtClean="0"/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978840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19.12.2021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71495932"/>
      </p:ext>
    </p:extLst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19.12.2021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71670472"/>
      </p:ext>
    </p:extLst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19.12.2021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05043151"/>
      </p:ext>
    </p:extLst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19.12.2021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44172780"/>
      </p:ext>
    </p:extLst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19.12.2021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11488032"/>
      </p:ext>
    </p:extLst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19.12.2021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69247348"/>
      </p:ext>
    </p:extLst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19.12.2021</a:t>
            </a:fld>
            <a:endParaRPr lang="de-DE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90432089"/>
      </p:ext>
    </p:extLst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19.12.2021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22129096"/>
      </p:ext>
    </p:extLst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19.12.2021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04582740"/>
      </p:ext>
    </p:extLst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19.12.2021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78978406"/>
      </p:ext>
    </p:extLst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19.12.2021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46559822"/>
      </p:ext>
    </p:extLst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B78052-0DDC-454C-BFA8-EE9E5D62F210}" type="datetimeFigureOut">
              <a:rPr lang="de-DE" smtClean="0"/>
              <a:t>19.12.2021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24594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fade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4" name="Picture 4" descr="logo">
            <a:extLst>
              <a:ext uri="{FF2B5EF4-FFF2-40B4-BE49-F238E27FC236}">
                <a16:creationId xmlns:a16="http://schemas.microsoft.com/office/drawing/2014/main" id="{FA509D64-B823-47C6-AE2F-D6A36D6605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938300227"/>
      </p:ext>
    </p:extLst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4" name="Picture 4" descr="logo">
            <a:extLst>
              <a:ext uri="{FF2B5EF4-FFF2-40B4-BE49-F238E27FC236}">
                <a16:creationId xmlns:a16="http://schemas.microsoft.com/office/drawing/2014/main" id="{6F46BA41-AA40-44B0-B963-1D83CFBA78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028029711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-9525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8" name="Rectangle 5"/>
          <p:cNvSpPr txBox="1">
            <a:spLocks noChangeArrowheads="1"/>
          </p:cNvSpPr>
          <p:nvPr/>
        </p:nvSpPr>
        <p:spPr>
          <a:xfrm>
            <a:off x="457199" y="274638"/>
            <a:ext cx="8543925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</a:rPr>
              <a:t>Die besondere Geburt Jesu Christi</a:t>
            </a:r>
            <a:endParaRPr lang="de-DE" sz="3200" b="1" dirty="0">
              <a:solidFill>
                <a:schemeClr val="accent4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</a:endParaRPr>
          </a:p>
        </p:txBody>
      </p:sp>
      <p:pic>
        <p:nvPicPr>
          <p:cNvPr id="10" name="Picture 4" descr="logo">
            <a:extLst>
              <a:ext uri="{FF2B5EF4-FFF2-40B4-BE49-F238E27FC236}">
                <a16:creationId xmlns:a16="http://schemas.microsoft.com/office/drawing/2014/main" id="{CB64CCA8-1375-4D87-BCE6-1D824757A2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5">
            <a:extLst>
              <a:ext uri="{FF2B5EF4-FFF2-40B4-BE49-F238E27FC236}">
                <a16:creationId xmlns:a16="http://schemas.microsoft.com/office/drawing/2014/main" id="{A8B458F8-3602-4898-BE61-0B2AF11AEB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151063"/>
            <a:ext cx="8543924" cy="607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36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cs typeface="Arial" charset="0"/>
              </a:rPr>
              <a:t>Matthäus 1,18-25</a:t>
            </a:r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6A326F71-41C5-403C-B067-45190D54D33B}"/>
              </a:ext>
            </a:extLst>
          </p:cNvPr>
          <p:cNvSpPr/>
          <p:nvPr/>
        </p:nvSpPr>
        <p:spPr>
          <a:xfrm>
            <a:off x="457200" y="3246260"/>
            <a:ext cx="11320272" cy="19759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14375" lvl="0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tabLst>
                <a:tab pos="714375" algn="l"/>
              </a:tabLst>
            </a:pPr>
            <a:r>
              <a:rPr lang="de-DE" sz="36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Gottes Plan wird umgesetzt (Verse 18-21)</a:t>
            </a:r>
          </a:p>
          <a:p>
            <a:pPr marL="714375" lvl="0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tabLst>
                <a:tab pos="714375" algn="l"/>
              </a:tabLst>
            </a:pPr>
            <a:r>
              <a:rPr lang="de-DE" sz="36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Gottes Versprechen wird erfüllt (Verse 22-23)</a:t>
            </a:r>
          </a:p>
          <a:p>
            <a:pPr marL="714375" lvl="0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tabLst>
                <a:tab pos="714375" algn="l"/>
              </a:tabLst>
            </a:pPr>
            <a:r>
              <a:rPr lang="de-DE" sz="36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Gottes Wort wird gehalten (Verse 24-25)</a:t>
            </a:r>
          </a:p>
        </p:txBody>
      </p:sp>
    </p:spTree>
    <p:extLst>
      <p:ext uri="{BB962C8B-B14F-4D97-AF65-F5344CB8AC3E}">
        <p14:creationId xmlns:p14="http://schemas.microsoft.com/office/powerpoint/2010/main" val="416394037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457200" y="6424613"/>
            <a:ext cx="11234928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Die besondere Geburt Jesu Christi</a:t>
            </a:r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17920231-FEF0-42E1-BDCD-9BB43CC5417A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274638"/>
            <a:ext cx="8524875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1. Gottes Plan wird umgesetzt</a:t>
            </a:r>
          </a:p>
        </p:txBody>
      </p:sp>
      <p:pic>
        <p:nvPicPr>
          <p:cNvPr id="13" name="Picture 4" descr="logo">
            <a:extLst>
              <a:ext uri="{FF2B5EF4-FFF2-40B4-BE49-F238E27FC236}">
                <a16:creationId xmlns:a16="http://schemas.microsoft.com/office/drawing/2014/main" id="{1CA4DC65-4871-4B31-A4DD-5366628504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4F2D7798-15D4-4701-8FFA-8D355593FA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916113"/>
            <a:ext cx="11234928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Verlobung</a:t>
            </a:r>
          </a:p>
          <a:p>
            <a:pPr marL="712788">
              <a:tabLst>
                <a:tab pos="719138" algn="l"/>
              </a:tabLst>
              <a:defRPr/>
            </a:pPr>
            <a:r>
              <a:rPr lang="de-DE" u="sng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Rechtsgültiger Bund</a:t>
            </a: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 der Ehe </a:t>
            </a:r>
          </a:p>
          <a:p>
            <a:pPr marL="712788"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Brautpreis zahlen</a:t>
            </a:r>
          </a:p>
          <a:p>
            <a:pPr marL="712788"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Schon als Mann und Frau bezeichnet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Hochzeit</a:t>
            </a:r>
          </a:p>
          <a:p>
            <a:pPr marL="712788">
              <a:tabLst>
                <a:tab pos="719138" algn="l"/>
              </a:tabLst>
              <a:defRPr/>
            </a:pPr>
            <a:r>
              <a:rPr lang="de-DE" u="sng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Persönlicher Vollzug</a:t>
            </a: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 der Ehe</a:t>
            </a:r>
          </a:p>
          <a:p>
            <a:pPr marL="712788"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Umzug der Braut</a:t>
            </a:r>
          </a:p>
        </p:txBody>
      </p:sp>
    </p:spTree>
    <p:extLst>
      <p:ext uri="{BB962C8B-B14F-4D97-AF65-F5344CB8AC3E}">
        <p14:creationId xmlns:p14="http://schemas.microsoft.com/office/powerpoint/2010/main" val="225565238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457200" y="6424613"/>
            <a:ext cx="11234928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Die besondere Geburt Jesu Christi</a:t>
            </a:r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17920231-FEF0-42E1-BDCD-9BB43CC5417A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274638"/>
            <a:ext cx="8524875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1. Gottes Plan wird umgesetzt</a:t>
            </a:r>
          </a:p>
        </p:txBody>
      </p:sp>
      <p:pic>
        <p:nvPicPr>
          <p:cNvPr id="13" name="Picture 4" descr="logo">
            <a:extLst>
              <a:ext uri="{FF2B5EF4-FFF2-40B4-BE49-F238E27FC236}">
                <a16:creationId xmlns:a16="http://schemas.microsoft.com/office/drawing/2014/main" id="{1CA4DC65-4871-4B31-A4DD-5366628504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6">
            <a:extLst>
              <a:ext uri="{FF2B5EF4-FFF2-40B4-BE49-F238E27FC236}">
                <a16:creationId xmlns:a16="http://schemas.microsoft.com/office/drawing/2014/main" id="{FD82ADDD-1FCB-4B4D-B5F5-4FA54AA237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916113"/>
            <a:ext cx="11234928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Träume</a:t>
            </a:r>
          </a:p>
          <a:p>
            <a:pPr marL="717550">
              <a:buFont typeface="Arial" panose="020B0604020202020204" pitchFamily="34" charset="0"/>
              <a:buChar char="•"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Alltägliche Dinge und Gott offenbart sich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(z.B. 1. Mose 20,3; Daniel 2,45; Matthäus 1,20; 2,12)</a:t>
            </a:r>
          </a:p>
          <a:p>
            <a:pPr marL="717550">
              <a:buFont typeface="Arial" panose="020B0604020202020204" pitchFamily="34" charset="0"/>
              <a:buChar char="•"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Gott redet durch Träume, doch bleibt es eine Ausnahme</a:t>
            </a:r>
            <a:endParaRPr lang="de-DE" kern="0" dirty="0">
              <a:solidFill>
                <a:schemeClr val="accent4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</a:endParaRPr>
          </a:p>
          <a:p>
            <a:pPr marL="717550">
              <a:buFont typeface="Arial" panose="020B0604020202020204" pitchFamily="34" charset="0"/>
              <a:buChar char="•"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Drei Zeiten / Häufungen von Träumen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(1. Mose; Daniel; Matthäus / Apostelgeschichte)</a:t>
            </a:r>
          </a:p>
          <a:p>
            <a:pPr marL="717550">
              <a:buFont typeface="Arial" panose="020B0604020202020204" pitchFamily="34" charset="0"/>
              <a:buChar char="•"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Gottes Offenbarung ist abgeschlossen und vollständig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(also: Jeremia 23,28)</a:t>
            </a:r>
          </a:p>
        </p:txBody>
      </p:sp>
    </p:spTree>
    <p:extLst>
      <p:ext uri="{BB962C8B-B14F-4D97-AF65-F5344CB8AC3E}">
        <p14:creationId xmlns:p14="http://schemas.microsoft.com/office/powerpoint/2010/main" val="253338441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457200" y="6424613"/>
            <a:ext cx="11234928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Die besondere Geburt Jesu Christi</a:t>
            </a:r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17920231-FEF0-42E1-BDCD-9BB43CC5417A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274638"/>
            <a:ext cx="8524875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1. Gottes Plan wird umgesetzt</a:t>
            </a:r>
          </a:p>
        </p:txBody>
      </p:sp>
      <p:pic>
        <p:nvPicPr>
          <p:cNvPr id="13" name="Picture 4" descr="logo">
            <a:extLst>
              <a:ext uri="{FF2B5EF4-FFF2-40B4-BE49-F238E27FC236}">
                <a16:creationId xmlns:a16="http://schemas.microsoft.com/office/drawing/2014/main" id="{1CA4DC65-4871-4B31-A4DD-5366628504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6">
            <a:extLst>
              <a:ext uri="{FF2B5EF4-FFF2-40B4-BE49-F238E27FC236}">
                <a16:creationId xmlns:a16="http://schemas.microsoft.com/office/drawing/2014/main" id="{FD82ADDD-1FCB-4B4D-B5F5-4FA54AA237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916113"/>
            <a:ext cx="11234928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Die Ankündigung der Geburt Jesu</a:t>
            </a:r>
          </a:p>
          <a:p>
            <a:pPr marL="717550">
              <a:buFont typeface="Arial" panose="020B0604020202020204" pitchFamily="34" charset="0"/>
              <a:buChar char="•"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Geschlecht: Sohn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(Jesaja 7,14)</a:t>
            </a:r>
          </a:p>
          <a:p>
            <a:pPr marL="717550">
              <a:buFont typeface="Arial" panose="020B0604020202020204" pitchFamily="34" charset="0"/>
              <a:buChar char="•"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Name: Jesus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(vgl. Lukas 1,31; 2,21)</a:t>
            </a:r>
          </a:p>
          <a:p>
            <a:pPr marL="717550">
              <a:buFont typeface="Arial" panose="020B0604020202020204" pitchFamily="34" charset="0"/>
              <a:buChar char="•"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Mission: Rettung von Sünden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(Psalm 130,8; Jeremia 31,31-37; Johannes 1,29; Apostelgeschichte 4,12)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endParaRPr lang="de-DE" kern="0" dirty="0">
              <a:solidFill>
                <a:schemeClr val="accent4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</a:endParaRP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 Vertraue Gott in der Umsetzung!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endParaRPr lang="de-DE" kern="0" dirty="0">
              <a:solidFill>
                <a:schemeClr val="accent4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717919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457200" y="6424613"/>
            <a:ext cx="11234928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Die besondere Geburt Jesu Christi</a:t>
            </a:r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17920231-FEF0-42E1-BDCD-9BB43CC5417A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274638"/>
            <a:ext cx="8524875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2. Gottes Versprechen wird erfüllt</a:t>
            </a:r>
          </a:p>
        </p:txBody>
      </p:sp>
      <p:pic>
        <p:nvPicPr>
          <p:cNvPr id="13" name="Picture 4" descr="logo">
            <a:extLst>
              <a:ext uri="{FF2B5EF4-FFF2-40B4-BE49-F238E27FC236}">
                <a16:creationId xmlns:a16="http://schemas.microsoft.com/office/drawing/2014/main" id="{1CA4DC65-4871-4B31-A4DD-5366628504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88D54396-8CAD-48A2-B95D-807F0F6538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916113"/>
            <a:ext cx="11234928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AT-Zitat im NT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(Jesaja 7,14)</a:t>
            </a:r>
            <a:endParaRPr lang="de-DE" kern="0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</a:endParaRPr>
          </a:p>
          <a:p>
            <a:pPr marL="539750"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AT-Kontext und -Bedeutung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(Verse 10-14)</a:t>
            </a:r>
            <a:endParaRPr lang="de-DE" kern="0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</a:endParaRPr>
          </a:p>
          <a:p>
            <a:pPr marL="19685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sym typeface="Wingdings" panose="05000000000000000000" pitchFamily="2" charset="2"/>
              </a:rPr>
              <a:t>	 Zeichen von Gottes Bundestreue: Gott hilft / rettet und lässt 	sein Volk nicht im Stich</a:t>
            </a:r>
            <a:endParaRPr lang="de-DE" kern="0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</a:endParaRPr>
          </a:p>
          <a:p>
            <a:pPr marL="539750"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Bedeutung im Kontext des NTs</a:t>
            </a:r>
          </a:p>
          <a:p>
            <a:pPr marL="19685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sym typeface="Wingdings" panose="05000000000000000000" pitchFamily="2" charset="2"/>
              </a:rPr>
              <a:t>	 Jesus = Gott ist Retter</a:t>
            </a:r>
          </a:p>
          <a:p>
            <a:pPr marL="19685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sym typeface="Wingdings" panose="05000000000000000000" pitchFamily="2" charset="2"/>
              </a:rPr>
              <a:t>	 Immanuel = Gott mit uns</a:t>
            </a:r>
            <a:endParaRPr lang="en-US" kern="0" dirty="0">
              <a:solidFill>
                <a:schemeClr val="accent4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487108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457200" y="6424613"/>
            <a:ext cx="11234928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Die besondere Geburt Jesu Christi</a:t>
            </a:r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17920231-FEF0-42E1-BDCD-9BB43CC5417A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274638"/>
            <a:ext cx="8524875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2. Gottes Versprechen wird erfüllt</a:t>
            </a:r>
          </a:p>
        </p:txBody>
      </p:sp>
      <p:pic>
        <p:nvPicPr>
          <p:cNvPr id="13" name="Picture 4" descr="logo">
            <a:extLst>
              <a:ext uri="{FF2B5EF4-FFF2-40B4-BE49-F238E27FC236}">
                <a16:creationId xmlns:a16="http://schemas.microsoft.com/office/drawing/2014/main" id="{1CA4DC65-4871-4B31-A4DD-5366628504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88D54396-8CAD-48A2-B95D-807F0F6538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916113"/>
            <a:ext cx="11234928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Jungfrauengeburt</a:t>
            </a:r>
            <a:endParaRPr lang="en-US" kern="0" dirty="0">
              <a:solidFill>
                <a:schemeClr val="accent4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</a:endParaRP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 Es geht um die Glaubwürdigkeit der Bibel!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 Es geht um die Garantie von Sündlosigkeit des Sühneopfers!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endParaRPr lang="de-DE" kern="0" dirty="0">
              <a:solidFill>
                <a:schemeClr val="accent6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  <a:sym typeface="Wingdings" pitchFamily="2" charset="2"/>
            </a:endParaRPr>
          </a:p>
          <a:p>
            <a:pPr marL="0" indent="0">
              <a:buNone/>
              <a:tabLst>
                <a:tab pos="719138" algn="l"/>
              </a:tabLst>
              <a:defRPr/>
            </a:pPr>
            <a:endParaRPr lang="de-DE" kern="0" dirty="0">
              <a:solidFill>
                <a:schemeClr val="accent6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  <a:sym typeface="Wingdings" pitchFamily="2" charset="2"/>
            </a:endParaRP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 Gott steht zu seinen Versprechen (Römer 8,28; Philipper 1,6, </a:t>
            </a:r>
            <a:r>
              <a:rPr lang="de-DE" kern="0" dirty="0" err="1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uvm</a:t>
            </a:r>
            <a:r>
              <a:rPr lang="de-DE" kern="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.)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endParaRPr lang="de-DE" kern="0" dirty="0">
              <a:solidFill>
                <a:schemeClr val="accent6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  <a:sym typeface="Wingdings" pitchFamily="2" charset="2"/>
            </a:endParaRPr>
          </a:p>
          <a:p>
            <a:pPr marL="0" indent="0">
              <a:buNone/>
              <a:tabLst>
                <a:tab pos="719138" algn="l"/>
              </a:tabLst>
              <a:defRPr/>
            </a:pPr>
            <a:endParaRPr lang="de-DE" kern="0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575629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457200" y="6424613"/>
            <a:ext cx="11234928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Die besondere Geburt Jesu Christi</a:t>
            </a:r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17920231-FEF0-42E1-BDCD-9BB43CC5417A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274638"/>
            <a:ext cx="8524875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3. Gottes Wort wird gehalten</a:t>
            </a:r>
          </a:p>
        </p:txBody>
      </p:sp>
      <p:pic>
        <p:nvPicPr>
          <p:cNvPr id="13" name="Picture 4" descr="logo">
            <a:extLst>
              <a:ext uri="{FF2B5EF4-FFF2-40B4-BE49-F238E27FC236}">
                <a16:creationId xmlns:a16="http://schemas.microsoft.com/office/drawing/2014/main" id="{1CA4DC65-4871-4B31-A4DD-5366628504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88D54396-8CAD-48A2-B95D-807F0F6538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916113"/>
            <a:ext cx="11234928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 Halte dich an Gottes Wort und gehorche Gott!</a:t>
            </a:r>
          </a:p>
        </p:txBody>
      </p:sp>
    </p:spTree>
    <p:extLst>
      <p:ext uri="{BB962C8B-B14F-4D97-AF65-F5344CB8AC3E}">
        <p14:creationId xmlns:p14="http://schemas.microsoft.com/office/powerpoint/2010/main" val="250971265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-9525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8" name="Rectangle 5"/>
          <p:cNvSpPr txBox="1">
            <a:spLocks noChangeArrowheads="1"/>
          </p:cNvSpPr>
          <p:nvPr/>
        </p:nvSpPr>
        <p:spPr>
          <a:xfrm>
            <a:off x="457199" y="274638"/>
            <a:ext cx="8543925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</a:rPr>
              <a:t>Die besondere Geburt Jesu Christi</a:t>
            </a:r>
            <a:endParaRPr lang="de-DE" sz="3200" b="1" dirty="0">
              <a:solidFill>
                <a:schemeClr val="accent4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</a:endParaRPr>
          </a:p>
        </p:txBody>
      </p:sp>
      <p:pic>
        <p:nvPicPr>
          <p:cNvPr id="10" name="Picture 4" descr="logo">
            <a:extLst>
              <a:ext uri="{FF2B5EF4-FFF2-40B4-BE49-F238E27FC236}">
                <a16:creationId xmlns:a16="http://schemas.microsoft.com/office/drawing/2014/main" id="{CB64CCA8-1375-4D87-BCE6-1D824757A2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5">
            <a:extLst>
              <a:ext uri="{FF2B5EF4-FFF2-40B4-BE49-F238E27FC236}">
                <a16:creationId xmlns:a16="http://schemas.microsoft.com/office/drawing/2014/main" id="{A8B458F8-3602-4898-BE61-0B2AF11AEB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151063"/>
            <a:ext cx="8543924" cy="607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36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cs typeface="Arial" charset="0"/>
              </a:rPr>
              <a:t>Matthäus 1,18-25</a:t>
            </a:r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6A326F71-41C5-403C-B067-45190D54D33B}"/>
              </a:ext>
            </a:extLst>
          </p:cNvPr>
          <p:cNvSpPr/>
          <p:nvPr/>
        </p:nvSpPr>
        <p:spPr>
          <a:xfrm>
            <a:off x="457200" y="3246260"/>
            <a:ext cx="11320272" cy="19759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14375" lvl="0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tabLst>
                <a:tab pos="714375" algn="l"/>
              </a:tabLst>
            </a:pPr>
            <a:r>
              <a:rPr lang="de-DE" sz="36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Gottes Plan wird umgesetzt (Verse 18-21)</a:t>
            </a:r>
          </a:p>
          <a:p>
            <a:pPr marL="714375" lvl="0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tabLst>
                <a:tab pos="714375" algn="l"/>
              </a:tabLst>
            </a:pPr>
            <a:r>
              <a:rPr lang="de-DE" sz="36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Gottes Versprechen wird erfüllt (Verse 22-23)</a:t>
            </a:r>
          </a:p>
          <a:p>
            <a:pPr marL="714375" lvl="0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tabLst>
                <a:tab pos="714375" algn="l"/>
              </a:tabLst>
            </a:pPr>
            <a:r>
              <a:rPr lang="de-DE" sz="36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Gottes Wort wird gehalten (Verse 24-25)</a:t>
            </a:r>
          </a:p>
        </p:txBody>
      </p:sp>
    </p:spTree>
    <p:extLst>
      <p:ext uri="{BB962C8B-B14F-4D97-AF65-F5344CB8AC3E}">
        <p14:creationId xmlns:p14="http://schemas.microsoft.com/office/powerpoint/2010/main" val="2469114472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366</Words>
  <Application>Microsoft Office PowerPoint</Application>
  <PresentationFormat>Breitbild</PresentationFormat>
  <Paragraphs>59</Paragraphs>
  <Slides>10</Slides>
  <Notes>6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10</vt:i4>
      </vt:variant>
    </vt:vector>
  </HeadingPairs>
  <TitlesOfParts>
    <vt:vector size="15" baseType="lpstr">
      <vt:lpstr>AR ESSENCE</vt:lpstr>
      <vt:lpstr>Arial</vt:lpstr>
      <vt:lpstr>Calibri</vt:lpstr>
      <vt:lpstr>Calibri Light</vt:lpstr>
      <vt:lpstr>Office Theme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Matthäus 1,18-25: Die besondere Geburt Jesu Christi</dc:title>
  <dc:creator>Sascha Kriegler</dc:creator>
  <cp:lastModifiedBy>Sascha Kriegler</cp:lastModifiedBy>
  <cp:revision>534</cp:revision>
  <dcterms:created xsi:type="dcterms:W3CDTF">2015-12-06T14:34:46Z</dcterms:created>
  <dcterms:modified xsi:type="dcterms:W3CDTF">2021-12-19T01:20:36Z</dcterms:modified>
</cp:coreProperties>
</file>