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1"/>
  </p:notesMasterIdLst>
  <p:sldIdLst>
    <p:sldId id="585" r:id="rId2"/>
    <p:sldId id="700" r:id="rId3"/>
    <p:sldId id="738" r:id="rId4"/>
    <p:sldId id="756" r:id="rId5"/>
    <p:sldId id="762" r:id="rId6"/>
    <p:sldId id="763" r:id="rId7"/>
    <p:sldId id="764" r:id="rId8"/>
    <p:sldId id="765" r:id="rId9"/>
    <p:sldId id="421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4667" autoAdjust="0"/>
  </p:normalViewPr>
  <p:slideViewPr>
    <p:cSldViewPr snapToGrid="0">
      <p:cViewPr varScale="1">
        <p:scale>
          <a:sx n="95" d="100"/>
          <a:sy n="95" d="100"/>
        </p:scale>
        <p:origin x="72" y="3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26.12.2021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166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4239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867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2533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0315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26.12.2021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26.12.2021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26.12.2021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26.12.2021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26.12.2021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26.12.2021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26.12.2021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26.12.2021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26.12.2021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26.12.2021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26.12.2021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26.12.2021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Der besondere König Jesus Christus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Matthäus 2,1-12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Ablehnung (Verse 1-8)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Anbetung (Verse 9-12)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besondere König Jesus Christus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Ablehnung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Wer sind die Weisen?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Mythen über die Weisen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Sie sind Könige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sind drei an der Zahl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heißen Caspar, Melchior und Balthasar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stehen mit den Hirten im Stall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Verse 11.16)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Es sind eine unbekannte Anzahl an Gelehrten, die der Stern- und Traumdeutung mächtig waren und aus dem Osten (Babylon) kommen.</a:t>
            </a:r>
          </a:p>
        </p:txBody>
      </p:sp>
    </p:spTree>
    <p:extLst>
      <p:ext uri="{BB962C8B-B14F-4D97-AF65-F5344CB8AC3E}">
        <p14:creationId xmlns:p14="http://schemas.microsoft.com/office/powerpoint/2010/main" val="22556523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besondere König Jesus Christus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Ablehnung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FD82ADDD-1FCB-4B4D-B5F5-4FA54AA23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Was haben die Weisen gesehen?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Keinen Stern als natürlicher Himmelskörper, denn der Stern…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verschwindet und taucht wieder auf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Verse 2.9-10)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bewegt sich von Norden nach Süden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(Vers 9)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bewegt sich vor ihnen her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(Vers 9)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bleibt über einer Stelle stehen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(Vers 9)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Wahrscheinlich ein übernatürliches Phänomen, z.B. die </a:t>
            </a:r>
            <a:r>
              <a:rPr lang="de-DE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Shechinah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-Herrlichkeit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Lukas 2,9; 2. Mose 13,21)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3844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besondere König Jesus Christus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Ablehnung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FD82ADDD-1FCB-4B4D-B5F5-4FA54AA23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2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Woher haben die Weisen dieses deutliche Verständnis?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Zeitpunkt der Geburt Christi im Buch Daniel eingegrenzt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(Daniel 9,24-27)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Bileam bringt Königsherrschaft und Stern zusammen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(4. Mose 24,17)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lphaLcParenR" startAt="3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Woher kennen die Weisen das genaue Haus?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Stern bleibt dort stehen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(Vers 9)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Es geht um die Glaubwürdigkeit der Bibel!</a:t>
            </a:r>
          </a:p>
        </p:txBody>
      </p:sp>
    </p:spTree>
    <p:extLst>
      <p:ext uri="{BB962C8B-B14F-4D97-AF65-F5344CB8AC3E}">
        <p14:creationId xmlns:p14="http://schemas.microsoft.com/office/powerpoint/2010/main" val="40214792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besondere König Jesus Christus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Ablehnung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FD82ADDD-1FCB-4B4D-B5F5-4FA54AA23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Wissen allein reicht nicht!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Ablehnung bedeutet etwas Falsches anzubeten!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Tue Buße und folge dem Stern zu Christus!</a:t>
            </a:r>
          </a:p>
        </p:txBody>
      </p:sp>
    </p:spTree>
    <p:extLst>
      <p:ext uri="{BB962C8B-B14F-4D97-AF65-F5344CB8AC3E}">
        <p14:creationId xmlns:p14="http://schemas.microsoft.com/office/powerpoint/2010/main" val="19817616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besondere König Jesus Christus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Anbetung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FD82ADDD-1FCB-4B4D-B5F5-4FA54AA23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Wie sieht deine Anbetung Christi aus?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Was bist du bereit für Christus zu geben?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(Matthäus 6,19-21.33; Lukas 14,33; 1. Korinther 10,31; 2. Korinther 9,5; Epheser 5,16)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Woran hängt dein Herz?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Was begeistert dich?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Was tröstet dich?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5980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Der besondere König Jesus Christus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Matthäus 2,1-12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Ablehnung (Verse 1-8)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Anbetung (Verse 9-12)</a:t>
            </a:r>
          </a:p>
        </p:txBody>
      </p:sp>
    </p:spTree>
    <p:extLst>
      <p:ext uri="{BB962C8B-B14F-4D97-AF65-F5344CB8AC3E}">
        <p14:creationId xmlns:p14="http://schemas.microsoft.com/office/powerpoint/2010/main" val="385361950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6F46BA41-AA40-44B0-B963-1D83CFBA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Office PowerPoint</Application>
  <PresentationFormat>Breitbild</PresentationFormat>
  <Paragraphs>57</Paragraphs>
  <Slides>9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Matthäus 1,18-25: Der besondere König Jesus Christus</dc:title>
  <dc:creator>Sascha Kriegler</dc:creator>
  <cp:lastModifiedBy>Sascha Kriegler</cp:lastModifiedBy>
  <cp:revision>536</cp:revision>
  <dcterms:created xsi:type="dcterms:W3CDTF">2015-12-06T14:34:46Z</dcterms:created>
  <dcterms:modified xsi:type="dcterms:W3CDTF">2021-12-26T07:50:05Z</dcterms:modified>
</cp:coreProperties>
</file>