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8"/>
  </p:notesMasterIdLst>
  <p:sldIdLst>
    <p:sldId id="256" r:id="rId4"/>
    <p:sldId id="278" r:id="rId5"/>
    <p:sldId id="306" r:id="rId6"/>
    <p:sldId id="300" r:id="rId7"/>
    <p:sldId id="307" r:id="rId8"/>
    <p:sldId id="316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288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8000"/>
    <a:srgbClr val="0066CC"/>
    <a:srgbClr val="0000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974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06.10.2013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Gnade und Friede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Immer wieder bei Paulus: </a:t>
            </a:r>
            <a:r>
              <a:rPr lang="de-DE" sz="2000" dirty="0" smtClean="0">
                <a:solidFill>
                  <a:srgbClr val="003399"/>
                </a:solidFill>
              </a:rPr>
              <a:t>z. B. Römer 1,7; 2. Thessalonicher 1,1-2; siehe auch 4. Mose 6,25-26</a:t>
            </a:r>
          </a:p>
          <a:p>
            <a:pPr marL="0" indent="0">
              <a:buNone/>
            </a:pPr>
            <a:r>
              <a:rPr lang="de-DE" sz="2000" dirty="0" smtClean="0"/>
              <a:t>Gnade: </a:t>
            </a:r>
            <a:r>
              <a:rPr lang="de-DE" sz="2000" dirty="0" smtClean="0">
                <a:solidFill>
                  <a:srgbClr val="003399"/>
                </a:solidFill>
              </a:rPr>
              <a:t>Titus 2,11; Johannes 1,16</a:t>
            </a:r>
          </a:p>
          <a:p>
            <a:pPr marL="0" indent="0">
              <a:buNone/>
            </a:pPr>
            <a:r>
              <a:rPr lang="de-DE" sz="2000" dirty="0" smtClean="0"/>
              <a:t>Friede: </a:t>
            </a:r>
            <a:r>
              <a:rPr lang="de-DE" sz="2000" dirty="0" smtClean="0">
                <a:solidFill>
                  <a:srgbClr val="003399"/>
                </a:solidFill>
              </a:rPr>
              <a:t>Römer 5,1; Epheser 2,14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Wahrer Friede ist abhängig von der persönlichen Antwort auf die Gnade Gottes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Bete: Dankbarkeit für die Geschwister 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Gründe für diese Dankbarkeit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Teilnahme am Evangelium: </a:t>
            </a:r>
            <a:r>
              <a:rPr lang="de-DE" sz="2000" dirty="0" smtClean="0">
                <a:solidFill>
                  <a:srgbClr val="003399"/>
                </a:solidFill>
              </a:rPr>
              <a:t>Philipper 1,5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Allezeit gehorsam: </a:t>
            </a:r>
            <a:r>
              <a:rPr lang="de-DE" sz="2000" dirty="0" smtClean="0">
                <a:solidFill>
                  <a:srgbClr val="003399"/>
                </a:solidFill>
              </a:rPr>
              <a:t>Philipper 2,12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Gemeindeunterstützung: </a:t>
            </a:r>
            <a:r>
              <a:rPr lang="de-DE" sz="2000" dirty="0" smtClean="0">
                <a:solidFill>
                  <a:srgbClr val="003399"/>
                </a:solidFill>
              </a:rPr>
              <a:t>2. Korinther 11,8-9</a:t>
            </a:r>
          </a:p>
          <a:p>
            <a:pPr marL="0" indent="0">
              <a:buNone/>
            </a:pPr>
            <a:r>
              <a:rPr lang="de-DE" sz="2000" dirty="0" smtClean="0"/>
              <a:t>Brennen für Christus und Unterstützung für Paulus: </a:t>
            </a:r>
            <a:r>
              <a:rPr lang="de-DE" sz="2000" dirty="0" smtClean="0">
                <a:solidFill>
                  <a:srgbClr val="003399"/>
                </a:solidFill>
              </a:rPr>
              <a:t>Philipper 4,14ff</a:t>
            </a: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de-DE" sz="1000" dirty="0" smtClean="0">
              <a:solidFill>
                <a:srgbClr val="008000"/>
              </a:solidFill>
            </a:endParaRPr>
          </a:p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Gottes Führung nach Philippi</a:t>
            </a:r>
          </a:p>
          <a:p>
            <a:pPr marL="0" indent="0">
              <a:buNone/>
            </a:pPr>
            <a:r>
              <a:rPr lang="de-DE" sz="2000" dirty="0" smtClean="0"/>
              <a:t>Trennung und Aussendung: </a:t>
            </a:r>
            <a:r>
              <a:rPr lang="de-DE" sz="2000" dirty="0" smtClean="0">
                <a:solidFill>
                  <a:srgbClr val="003399"/>
                </a:solidFill>
              </a:rPr>
              <a:t>Apostelgeschichte 15,35-41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Zusammentreffen mit Timotheus: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16,1-5</a:t>
            </a:r>
          </a:p>
          <a:p>
            <a:pPr marL="0" indent="0">
              <a:buNone/>
            </a:pPr>
            <a:r>
              <a:rPr lang="de-DE" sz="2000" dirty="0" smtClean="0"/>
              <a:t>Verhinderung durch den Geist Gottes: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16,6-7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Troas und Ruf nach Mazedonien: </a:t>
            </a:r>
            <a:r>
              <a:rPr lang="de-DE" sz="2000" dirty="0" smtClean="0">
                <a:solidFill>
                  <a:srgbClr val="003399"/>
                </a:solidFill>
              </a:rPr>
              <a:t>Apostelgeschichte 16,8-10</a:t>
            </a:r>
          </a:p>
          <a:p>
            <a:pPr marL="0" indent="0">
              <a:buFontTx/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Freudige Dankbarkeit in allem!</a:t>
            </a: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Gemeinsamer Rettungs-Weg bis ans Ziel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Das Werk Christi</a:t>
            </a:r>
          </a:p>
          <a:p>
            <a:pPr marL="0" indent="0">
              <a:buNone/>
            </a:pPr>
            <a:r>
              <a:rPr lang="de-DE" sz="2000" dirty="0" smtClean="0"/>
              <a:t>Die Rettung hat begonnen und wird vollendet: </a:t>
            </a:r>
            <a:r>
              <a:rPr lang="de-DE" sz="2000" dirty="0" smtClean="0">
                <a:solidFill>
                  <a:srgbClr val="003399"/>
                </a:solidFill>
              </a:rPr>
              <a:t>1. Petrus 1,5ff</a:t>
            </a:r>
          </a:p>
          <a:p>
            <a:pPr marL="0" indent="0">
              <a:buNone/>
            </a:pPr>
            <a:r>
              <a:rPr lang="de-DE" sz="2000" dirty="0" smtClean="0"/>
              <a:t>Der Tag Christi: </a:t>
            </a:r>
            <a:r>
              <a:rPr lang="de-DE" sz="2000" dirty="0" smtClean="0">
                <a:solidFill>
                  <a:srgbClr val="003399"/>
                </a:solidFill>
              </a:rPr>
              <a:t>Philipper 1,10; 2,16; 1. Korinther 1,8; 1. Thessalonicher 4,13-18; Philipper 3,21</a:t>
            </a:r>
          </a:p>
          <a:p>
            <a:pPr marL="0" indent="0">
              <a:buFontTx/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Jesus trägt durch! Er macht es vollkommen!</a:t>
            </a: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Gemeinschaft der Heiligen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4"/>
            <a:ext cx="8435975" cy="3673178"/>
          </a:xfrm>
        </p:spPr>
        <p:txBody>
          <a:bodyPr/>
          <a:lstStyle/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</a:t>
            </a:r>
            <a:r>
              <a:rPr lang="de-DE" sz="2600" b="1" dirty="0" smtClean="0"/>
              <a:t>Diene:</a:t>
            </a:r>
          </a:p>
          <a:p>
            <a:pPr marL="0" indent="0">
              <a:buNone/>
            </a:pPr>
            <a:r>
              <a:rPr lang="de-DE" sz="2600" dirty="0" smtClean="0"/>
              <a:t>	Sklave sein aus Gnade (Verse 1-2)</a:t>
            </a:r>
          </a:p>
          <a:p>
            <a:pPr marL="0" indent="0">
              <a:buFontTx/>
              <a:buNone/>
            </a:pPr>
            <a:endParaRPr lang="de-DE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b="1" dirty="0" smtClean="0"/>
              <a:t>Bete:</a:t>
            </a:r>
          </a:p>
          <a:p>
            <a:pPr marL="0" indent="0">
              <a:buNone/>
            </a:pPr>
            <a:r>
              <a:rPr lang="de-DE" sz="2600" dirty="0" smtClean="0"/>
              <a:t>	Dankbarkeit für die Geschwister (Verse 3-5)</a:t>
            </a:r>
          </a:p>
          <a:p>
            <a:pPr marL="0" indent="0">
              <a:buFontTx/>
              <a:buNone/>
            </a:pPr>
            <a:endParaRPr lang="de-DE" sz="10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3. </a:t>
            </a:r>
            <a:r>
              <a:rPr lang="de-DE" sz="2600" b="1" dirty="0" smtClean="0"/>
              <a:t>Glaube:</a:t>
            </a:r>
          </a:p>
          <a:p>
            <a:pPr marL="0" indent="0">
              <a:buNone/>
            </a:pPr>
            <a:r>
              <a:rPr lang="de-DE" sz="2600" dirty="0" smtClean="0"/>
              <a:t>	Gemeinsamer Rettungs-Weg bis ans Ziel</a:t>
            </a:r>
          </a:p>
          <a:p>
            <a:pPr marL="0" indent="0">
              <a:buNone/>
            </a:pPr>
            <a:r>
              <a:rPr lang="de-DE" sz="2600" dirty="0" smtClean="0"/>
              <a:t>	(Vers 6)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Philipper 1,1-6</a:t>
            </a:r>
            <a:endParaRPr lang="de-DE" sz="2600" kern="0" dirty="0">
              <a:solidFill>
                <a:schemeClr val="accent4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Gemeinschaft der Heiligen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4"/>
            <a:ext cx="8435975" cy="3673178"/>
          </a:xfrm>
        </p:spPr>
        <p:txBody>
          <a:bodyPr/>
          <a:lstStyle/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</a:t>
            </a:r>
            <a:r>
              <a:rPr lang="de-DE" sz="2600" b="1" dirty="0" smtClean="0"/>
              <a:t>Diene:</a:t>
            </a:r>
          </a:p>
          <a:p>
            <a:pPr marL="0" indent="0">
              <a:buNone/>
            </a:pPr>
            <a:r>
              <a:rPr lang="de-DE" sz="2600" dirty="0" smtClean="0"/>
              <a:t>	Sklave sein aus Gnade (Verse 1-2)</a:t>
            </a:r>
          </a:p>
          <a:p>
            <a:pPr marL="0" indent="0">
              <a:buFontTx/>
              <a:buNone/>
            </a:pPr>
            <a:endParaRPr lang="de-DE" sz="1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b="1" dirty="0" smtClean="0"/>
              <a:t>Bete:</a:t>
            </a:r>
          </a:p>
          <a:p>
            <a:pPr marL="0" indent="0">
              <a:buNone/>
            </a:pPr>
            <a:r>
              <a:rPr lang="de-DE" sz="2600" dirty="0" smtClean="0"/>
              <a:t>	Dankbarkeit für die Geschwister (Verse 3-5)</a:t>
            </a:r>
          </a:p>
          <a:p>
            <a:pPr marL="0" indent="0">
              <a:buFontTx/>
              <a:buNone/>
            </a:pPr>
            <a:endParaRPr lang="de-DE" sz="10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3. </a:t>
            </a:r>
            <a:r>
              <a:rPr lang="de-DE" sz="2600" b="1" dirty="0" smtClean="0"/>
              <a:t>Glaube:</a:t>
            </a:r>
          </a:p>
          <a:p>
            <a:pPr marL="0" indent="0">
              <a:buNone/>
            </a:pPr>
            <a:r>
              <a:rPr lang="de-DE" sz="2600" dirty="0" smtClean="0"/>
              <a:t>	Gemeinsamer Rettungs-Weg bis ans Ziel</a:t>
            </a:r>
          </a:p>
          <a:p>
            <a:pPr marL="0" indent="0">
              <a:buNone/>
            </a:pPr>
            <a:r>
              <a:rPr lang="de-DE" sz="2600" dirty="0" smtClean="0"/>
              <a:t>	(Vers 6)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Philipper 1,1-6</a:t>
            </a:r>
            <a:endParaRPr lang="de-DE" sz="2600" kern="0" dirty="0">
              <a:solidFill>
                <a:schemeClr val="accent4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2765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Allgemeine Informationen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Absender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Paulus: </a:t>
            </a:r>
            <a:r>
              <a:rPr lang="de-DE" sz="2000" dirty="0" smtClean="0">
                <a:solidFill>
                  <a:srgbClr val="003399"/>
                </a:solidFill>
              </a:rPr>
              <a:t>1. Timotheus 1,13; Philipper 3,7-8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Timotheus: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16,1-5; 1. Korinther 4,17; 2. Timotheus 1,5; 1. Timotheus 1,3</a:t>
            </a:r>
          </a:p>
          <a:p>
            <a:pPr marL="0" indent="0">
              <a:buNone/>
            </a:pPr>
            <a:endParaRPr lang="de-DE" sz="1000" dirty="0" smtClean="0"/>
          </a:p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Umstände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Im Gefängnis: </a:t>
            </a:r>
            <a:r>
              <a:rPr lang="de-DE" sz="2000" dirty="0" smtClean="0">
                <a:solidFill>
                  <a:srgbClr val="003399"/>
                </a:solidFill>
              </a:rPr>
              <a:t>Philipper 1,12-14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Sklave Christi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Teuer erkauft: </a:t>
            </a:r>
            <a:r>
              <a:rPr lang="de-DE" sz="2000" dirty="0" smtClean="0">
                <a:solidFill>
                  <a:srgbClr val="003399"/>
                </a:solidFill>
              </a:rPr>
              <a:t>1. Korinther 7,22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Herren-Wechsel: </a:t>
            </a:r>
            <a:r>
              <a:rPr lang="de-DE" sz="2000" dirty="0" smtClean="0">
                <a:solidFill>
                  <a:srgbClr val="003399"/>
                </a:solidFill>
              </a:rPr>
              <a:t>Römer 6,20-22; Galater 2,19-20; Philipper 1,21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Den Willen des Herrn tun: </a:t>
            </a:r>
            <a:r>
              <a:rPr lang="de-DE" sz="2000" dirty="0" smtClean="0">
                <a:solidFill>
                  <a:srgbClr val="003399"/>
                </a:solidFill>
              </a:rPr>
              <a:t>Epheser 6,6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55650" y="1268413"/>
            <a:ext cx="3671888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allgemein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916113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Sklaven konnten sich die Herren nicht aussuchen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2708275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zahlt den Preis für den Sklaven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755650" y="3500438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Sklave gehört dem Herrn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755650" y="4292600"/>
            <a:ext cx="3671888" cy="165668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Selbstverleugnung und Unterordnung unter die Autorität des Herrn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55650" y="1268413"/>
            <a:ext cx="3671888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allgemein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916112"/>
            <a:ext cx="3671888" cy="208895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Keine Rechte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Keine Identität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 Eigentum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4005064"/>
            <a:ext cx="3671888" cy="208823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versorgt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belohnt </a:t>
            </a:r>
          </a:p>
          <a:p>
            <a:pPr algn="ctr">
              <a:defRPr/>
            </a:pPr>
            <a:endParaRPr lang="de-DE" sz="2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züchtigt</a:t>
            </a:r>
          </a:p>
          <a:p>
            <a:pPr lvl="0" algn="ctr">
              <a:defRPr/>
            </a:pPr>
            <a:endParaRPr lang="de-DE" sz="2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55650" y="1268413"/>
            <a:ext cx="3671888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allgemein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16463" y="1268413"/>
            <a:ext cx="3671887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Christi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916113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Sklaven konnten sich die Herren nicht aussuchen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716463" y="1916113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erwählt</a:t>
            </a: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Epheser 1,4; Römer 5,1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2708275"/>
            <a:ext cx="3671888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zahlt den Preis für den Sklaven</a:t>
            </a:r>
          </a:p>
        </p:txBody>
      </p:sp>
      <p:sp>
        <p:nvSpPr>
          <p:cNvPr id="14" name="Rechteck 13"/>
          <p:cNvSpPr/>
          <p:nvPr/>
        </p:nvSpPr>
        <p:spPr>
          <a:xfrm>
            <a:off x="4716463" y="2708275"/>
            <a:ext cx="3671887" cy="792163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bezahlt </a:t>
            </a: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nb-NO" sz="2000" dirty="0" smtClean="0">
                <a:solidFill>
                  <a:srgbClr val="003399"/>
                </a:solidFill>
              </a:rPr>
              <a:t>Kolosser 2,14; 1. Timotheus 1,15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hteck 14"/>
          <p:cNvSpPr/>
          <p:nvPr/>
        </p:nvSpPr>
        <p:spPr>
          <a:xfrm>
            <a:off x="755650" y="3500438"/>
            <a:ext cx="3671888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Sklave gehört dem Herrn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716463" y="3500438"/>
            <a:ext cx="3671887" cy="79216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Christ gehört Jesus </a:t>
            </a: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Titus 2,14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55650" y="4292600"/>
            <a:ext cx="3671888" cy="165668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Selbstverleugnung und Unterordnung unter die Autorität des Herrn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716463" y="4292600"/>
            <a:ext cx="3671887" cy="165668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rgbClr val="000000"/>
                </a:solidFill>
              </a:rPr>
              <a:t>Selbstverleugnung und Unterordnung unter die Autorität von Jesus </a:t>
            </a:r>
            <a:r>
              <a:rPr lang="de-DE" sz="2000" dirty="0" smtClean="0">
                <a:solidFill>
                  <a:srgbClr val="000000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Matthäus 16,24; Epheser 5,24</a:t>
            </a:r>
            <a:r>
              <a:rPr lang="de-DE" sz="2000" dirty="0" smtClean="0">
                <a:solidFill>
                  <a:srgbClr val="000000"/>
                </a:solidFill>
              </a:rPr>
              <a:t>)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4487863" y="1603375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4487863" y="234950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>
            <a:off x="4487863" y="3141663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Pfeil nach rechts 23"/>
          <p:cNvSpPr/>
          <p:nvPr/>
        </p:nvSpPr>
        <p:spPr>
          <a:xfrm>
            <a:off x="4487863" y="3933825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Pfeil nach rechts 24"/>
          <p:cNvSpPr/>
          <p:nvPr/>
        </p:nvSpPr>
        <p:spPr>
          <a:xfrm>
            <a:off x="4487863" y="5049242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8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55650" y="1268413"/>
            <a:ext cx="3671888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allgemein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16463" y="1268413"/>
            <a:ext cx="3671887" cy="647700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</a:rPr>
              <a:t>Sklave Christi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755650" y="1916112"/>
            <a:ext cx="3671888" cy="208895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Keine Rechte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Keine Identität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Kein Eigentum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4716463" y="1916112"/>
            <a:ext cx="3671887" cy="208895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Nicht gegen Gottes Wille</a:t>
            </a: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Römer 12,1-2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Himmelsbürger</a:t>
            </a: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Philipper 3,20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Verwalter und Erben</a:t>
            </a: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1. Petrus 4,10; Epheser 1,14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55650" y="4005064"/>
            <a:ext cx="3671888" cy="208823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versorgt</a:t>
            </a:r>
          </a:p>
          <a:p>
            <a:pPr algn="ctr">
              <a:defRPr/>
            </a:pPr>
            <a:endParaRPr lang="de-DE" sz="20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belohnt </a:t>
            </a:r>
          </a:p>
          <a:p>
            <a:pPr algn="ctr">
              <a:defRPr/>
            </a:pPr>
            <a:endParaRPr lang="de-DE" sz="24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Der Herr züchtigt</a:t>
            </a:r>
          </a:p>
          <a:p>
            <a:pPr lvl="0" algn="ctr">
              <a:defRPr/>
            </a:pPr>
            <a:endParaRPr lang="de-DE" sz="2000" dirty="0" smtClean="0">
              <a:solidFill>
                <a:srgbClr val="000000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4716016" y="4005064"/>
            <a:ext cx="3671887" cy="2088232"/>
          </a:xfrm>
          <a:prstGeom prst="rect">
            <a:avLst/>
          </a:prstGeom>
          <a:noFill/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versorgt </a:t>
            </a: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Epheser 1,3; Matthäus 6,25-34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belohnt</a:t>
            </a: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Hebräer 11,6.26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defRPr/>
            </a:pPr>
            <a:r>
              <a:rPr lang="de-DE" sz="2400" dirty="0" smtClean="0">
                <a:solidFill>
                  <a:schemeClr val="tx1"/>
                </a:solidFill>
              </a:rPr>
              <a:t>Jesus züchtigt</a:t>
            </a:r>
          </a:p>
          <a:p>
            <a:pPr algn="ctr"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Hebräer 12,6-11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1" name="Pfeil nach rechts 20"/>
          <p:cNvSpPr/>
          <p:nvPr/>
        </p:nvSpPr>
        <p:spPr>
          <a:xfrm>
            <a:off x="4487863" y="1603375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Pfeil nach rechts 21"/>
          <p:cNvSpPr/>
          <p:nvPr/>
        </p:nvSpPr>
        <p:spPr>
          <a:xfrm>
            <a:off x="4487863" y="2600970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3" name="Pfeil nach rechts 22"/>
          <p:cNvSpPr/>
          <p:nvPr/>
        </p:nvSpPr>
        <p:spPr>
          <a:xfrm>
            <a:off x="4499992" y="5013176"/>
            <a:ext cx="179387" cy="107950"/>
          </a:xfrm>
          <a:prstGeom prst="righ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Diene: Sklave sein aus 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Sklave Christi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Teuer erkauft: </a:t>
            </a:r>
            <a:r>
              <a:rPr lang="de-DE" sz="2000" dirty="0" smtClean="0">
                <a:solidFill>
                  <a:srgbClr val="003399"/>
                </a:solidFill>
              </a:rPr>
              <a:t>1. Korinther 7,22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Herren-Wechsel: </a:t>
            </a:r>
            <a:r>
              <a:rPr lang="de-DE" sz="2000" dirty="0" smtClean="0">
                <a:solidFill>
                  <a:srgbClr val="003399"/>
                </a:solidFill>
              </a:rPr>
              <a:t>Römer 6,20-22; Galater 2,19-20; Philipper 1,21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Den Willen des Herrn tun: </a:t>
            </a:r>
            <a:r>
              <a:rPr lang="de-DE" sz="2000" dirty="0" smtClean="0">
                <a:solidFill>
                  <a:srgbClr val="003399"/>
                </a:solidFill>
              </a:rPr>
              <a:t>Epheser 6,6</a:t>
            </a:r>
          </a:p>
          <a:p>
            <a:pPr marL="0" indent="0">
              <a:buNone/>
            </a:pPr>
            <a:r>
              <a:rPr lang="de-DE" sz="2000" dirty="0" smtClean="0">
                <a:sym typeface="Wingdings" pitchFamily="2" charset="2"/>
              </a:rPr>
              <a:t>Ein Freund Jesu tut seinen Willen: </a:t>
            </a:r>
            <a:r>
              <a:rPr lang="de-DE" sz="2000" dirty="0" smtClean="0">
                <a:solidFill>
                  <a:srgbClr val="003399"/>
                </a:solidFill>
                <a:sym typeface="Wingdings" pitchFamily="2" charset="2"/>
              </a:rPr>
              <a:t>Johannes 15,14-15</a:t>
            </a:r>
          </a:p>
          <a:p>
            <a:pPr marL="0" indent="0">
              <a:buNone/>
            </a:pPr>
            <a:endParaRPr lang="de-DE" sz="1000" dirty="0" smtClean="0">
              <a:solidFill>
                <a:srgbClr val="008000"/>
              </a:solidFill>
            </a:endParaRPr>
          </a:p>
          <a:p>
            <a:pPr marL="0" lvl="0" indent="0">
              <a:buNone/>
            </a:pPr>
            <a:r>
              <a:rPr lang="de-DE" sz="2600" u="sng" dirty="0" smtClean="0">
                <a:solidFill>
                  <a:srgbClr val="000000"/>
                </a:solidFill>
              </a:rPr>
              <a:t>Die Heiligen</a:t>
            </a:r>
          </a:p>
          <a:p>
            <a:pPr marL="0" indent="0">
              <a:buNone/>
            </a:pPr>
            <a:r>
              <a:rPr lang="de-DE" sz="2000" dirty="0" smtClean="0"/>
              <a:t>Wer sind die Heiligen: </a:t>
            </a:r>
            <a:r>
              <a:rPr lang="de-DE" sz="2000" dirty="0" smtClean="0">
                <a:solidFill>
                  <a:srgbClr val="003399"/>
                </a:solidFill>
              </a:rPr>
              <a:t>Epheser 1,13-14; Johannes 3,1ff; 1. Johannes 3,9; 1. Korinther 1,2</a:t>
            </a:r>
          </a:p>
          <a:p>
            <a:pPr marL="0" indent="0">
              <a:buFontTx/>
              <a:buNone/>
            </a:pPr>
            <a:r>
              <a:rPr lang="de-DE" sz="2000" dirty="0" smtClean="0"/>
              <a:t>Heilige in Gottes Augen: </a:t>
            </a:r>
            <a:r>
              <a:rPr lang="de-DE" sz="2000" dirty="0" smtClean="0">
                <a:solidFill>
                  <a:srgbClr val="003399"/>
                </a:solidFill>
              </a:rPr>
              <a:t>Römer 6,2-9; Galater 2,20; Hebräer 9,22; Kolosser 2,14; 1. Petrus 1,15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smtClean="0">
                <a:solidFill>
                  <a:srgbClr val="008000"/>
                </a:solidFill>
                <a:sym typeface="Wingdings" pitchFamily="2" charset="2"/>
              </a:rPr>
              <a:t>Zwar </a:t>
            </a:r>
            <a:r>
              <a:rPr lang="de-DE" sz="2000" smtClean="0">
                <a:solidFill>
                  <a:srgbClr val="008000"/>
                </a:solidFill>
                <a:sym typeface="Wingdings" pitchFamily="2" charset="2"/>
              </a:rPr>
              <a:t>sündig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, aber trotzdem in Gottes Augen heilig, da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reingewaschen durch Christi Blut!</a:t>
            </a:r>
            <a:endParaRPr lang="de-DE" sz="2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de-DE" sz="2000" dirty="0" smtClean="0">
              <a:solidFill>
                <a:srgbClr val="008000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Die Gemeinschaft der Heiligen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96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uiExpand="1" build="p"/>
    </p:bld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646</Words>
  <Application>Microsoft Office PowerPoint</Application>
  <PresentationFormat>Bildschirmpräsentation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17" baseType="lpstr">
      <vt:lpstr>Standarddesign</vt:lpstr>
      <vt:lpstr>1_Standarddesign</vt:lpstr>
      <vt:lpstr>Präsentation_Vorlage_METROSYSTEMS_4zu3_de_groß_20101026</vt:lpstr>
      <vt:lpstr>Folie 1</vt:lpstr>
      <vt:lpstr>Die Gemeinschaft der Heiligen</vt:lpstr>
      <vt:lpstr>Allgemeine Informationen</vt:lpstr>
      <vt:lpstr>1. Diene: Sklave sein aus Gnade</vt:lpstr>
      <vt:lpstr>1. Diene: Sklave sein aus Gnade</vt:lpstr>
      <vt:lpstr>1. Diene: Sklave sein aus Gnade</vt:lpstr>
      <vt:lpstr>1. Diene: Sklave sein aus Gnade</vt:lpstr>
      <vt:lpstr>1. Diene: Sklave sein aus Gnade</vt:lpstr>
      <vt:lpstr>1. Diene: Sklave sein aus Gnade</vt:lpstr>
      <vt:lpstr>1. Diene: Sklave sein aus Gnade</vt:lpstr>
      <vt:lpstr>2. Bete: Dankbarkeit für die Geschwister </vt:lpstr>
      <vt:lpstr>3. Gemeinsamer Rettungs-Weg bis ans Ziel</vt:lpstr>
      <vt:lpstr>Die Gemeinschaft der Heiligen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Philipper 1,1-6: Die Gemeinschaft der Heiligen</dc:title>
  <dc:creator>Sascha Kriegler</dc:creator>
  <cp:lastModifiedBy>Sascha Kriegler</cp:lastModifiedBy>
  <cp:revision>132</cp:revision>
  <dcterms:created xsi:type="dcterms:W3CDTF">2012-08-30T12:12:53Z</dcterms:created>
  <dcterms:modified xsi:type="dcterms:W3CDTF">2013-10-06T06:35:15Z</dcterms:modified>
</cp:coreProperties>
</file>