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585" r:id="rId2"/>
    <p:sldId id="844" r:id="rId3"/>
    <p:sldId id="700" r:id="rId4"/>
    <p:sldId id="821" r:id="rId5"/>
    <p:sldId id="832" r:id="rId6"/>
    <p:sldId id="833" r:id="rId7"/>
    <p:sldId id="834" r:id="rId8"/>
    <p:sldId id="836" r:id="rId9"/>
    <p:sldId id="835" r:id="rId10"/>
    <p:sldId id="837" r:id="rId11"/>
    <p:sldId id="838" r:id="rId12"/>
    <p:sldId id="839" r:id="rId13"/>
    <p:sldId id="840" r:id="rId14"/>
    <p:sldId id="841" r:id="rId15"/>
    <p:sldId id="842" r:id="rId16"/>
    <p:sldId id="84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7" autoAdjust="0"/>
  </p:normalViewPr>
  <p:slideViewPr>
    <p:cSldViewPr snapToGrid="0">
      <p:cViewPr varScale="1">
        <p:scale>
          <a:sx n="159" d="100"/>
          <a:sy n="159" d="100"/>
        </p:scale>
        <p:origin x="22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F090-7E74-4FFD-BE36-E9B69AED82C3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4BAB-5BA2-4FE7-B15A-FCB7F3CF80A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91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3409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14893-A855-B5A5-C8DE-044F210AC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6ADDFB9-7ADD-1337-84CA-912A77F93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CB6F44A-0849-3AF3-A7F2-61B1EC1C7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617BF9-06A7-44BA-F15D-5DBCDCC25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481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60B7F-8EAA-E72F-0A36-D04EC5DC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1C59231-B0CD-C27F-C631-491210C9B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8A9C705-929C-D83C-CD9E-32315025C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C26C15-1482-0011-21D1-9E549E7C4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019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13F40-4D2A-5BFE-71BC-0247390E5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9BA9E43-9D1D-712A-A123-F93936739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1B59CE3-7AC6-407B-4AC0-72F79E01A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3B873A-56E9-BAA5-827D-64D7E9FAD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15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BC8D4-6904-97C7-F522-DCCB33A9A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A52AB2-3237-BE1A-615B-370BD96AB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FA91A8C-1142-2331-DB27-3DE4ACAC1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DA5990-AB89-49BC-A5F6-2E49C43F4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21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933F5-AC53-CA65-A14E-F65E05445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D8D8EB-2715-4A27-1386-4E3CB8E66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331BF3-DD07-D48D-827F-CE0653A92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D4EABF-5772-32EA-AC8D-337BD3D08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77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B590B-C0E9-16AE-F8F1-D72720764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2388C8-558F-98E3-60B4-7B23B0166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6EBB04D-E8E4-CA16-3965-4C640116C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76A997-E6AE-1325-D5E6-B9E0A2719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24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F7BA1-C3BA-515D-AEE4-BC0D0949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A9C859-C83F-803C-1441-E8AD5BAEA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AF2BE4-9550-5003-F81D-86A3E2C50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83DD60-ED25-278A-976C-C93696C20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03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0CEA9-FC79-AC64-A221-1AAB580AF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520B87-0231-82F8-DEFF-89EB07AE5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821952-AB46-969B-E2FC-DADB540CA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9B0592-AAE2-BB99-72DE-48905474A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997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E121-3AA5-5181-C22E-52D11916A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0CB5A79-450F-8642-0EE8-C8461C87F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DCD491-C15D-4F79-85E6-3E7BA19CD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0D1426-4717-ED34-61C0-FF9635E55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537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50D8B-C5E1-1F7B-0F0E-C2FC8FB07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A62D8B-CC13-3BBC-DF82-07197B926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60596F5-54CC-208A-B077-E8A5BC7B8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A21014-C54E-56D7-8959-5598DD62B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02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22AEE-EA0B-498D-5B37-913891689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5F6A18F-5E84-96CE-B3C3-591327368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3993FB-19DB-02C6-6878-8657A8907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89825C-C4D6-80B3-1B67-243AAE848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24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17.11.2024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002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5D904-6765-8C0F-4E97-9C793D136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3F5A8784-8CA9-3621-D25D-06968676F299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163884B-96F9-B504-11DF-78C0B5AF0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CB148028-334E-D8E2-DBBC-945B44B47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F0DFB7B-097B-0FE1-BA81-9F8AA504787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Auswirkung: Standhafte Einheit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2E7B2D-E6DB-8E78-5CB7-D40D9A7C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c) Standhaftigkeit und Sicherheit in der Wahrheit beweisen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In keinem Stück vor den Feinden des Kreuzes zurückschrecken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Philipper 3,2.18; 1. Korinther 16,9)</a:t>
            </a:r>
          </a:p>
          <a:p>
            <a:pPr marL="971550" lvl="1" indent="-571500">
              <a:buFont typeface="+mj-lt"/>
              <a:buAutoNum type="romanUcPeriod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Standhaftigkeit als Beweis des Verderbens für die Widersacher</a:t>
            </a:r>
          </a:p>
          <a:p>
            <a:pPr marL="971550" lvl="1" indent="-571500">
              <a:buFont typeface="+mj-lt"/>
              <a:buAutoNum type="romanUcPeriod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Standhaftigkeit als Beweis des Heils für die Gläubigen</a:t>
            </a:r>
          </a:p>
        </p:txBody>
      </p:sp>
    </p:spTree>
    <p:extLst>
      <p:ext uri="{BB962C8B-B14F-4D97-AF65-F5344CB8AC3E}">
        <p14:creationId xmlns:p14="http://schemas.microsoft.com/office/powerpoint/2010/main" val="3858450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8DF57-2F84-AF98-0124-51C575077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3117F529-E9CD-478C-1A7D-BDA5A75295E8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97EE66E-41C4-5EAD-30CE-F3B7E3BA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34F5723B-FF09-E3B3-FE44-15053090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3DFC242-68B9-4A8B-32AE-74239E88809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Auswirkung: Standhafte Einheit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28564C-6AE5-7E1F-7442-EEC84EEE9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D</a:t>
            </a: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ein Leben hat Auswirkungen auf die Einheit der Gemeinde!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Einheit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ist ein Leib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(Römer 12,5; Epheser 4,25; 1. Korinther 12,12.20)</a:t>
            </a: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überwindet Grenzen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(Kolosser 3,11; Epheser 2,14-16; Galater 3,28)</a:t>
            </a: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spiegelt göttliche Einheit wider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(Epheser 4,4-6; Johannes 17,11)</a:t>
            </a: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ist eine innere Einheit des Geistes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(Philipper 2,1-2)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führt andere zum Glauben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(Johannes 17,21-23)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führt Gläubige zur Reife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(Epheser 4,13)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muss bewahrt werden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(Epheser 4,3; Römer 12,10; 15,7; Kolosser 3,14)</a:t>
            </a:r>
          </a:p>
        </p:txBody>
      </p:sp>
    </p:spTree>
    <p:extLst>
      <p:ext uri="{BB962C8B-B14F-4D97-AF65-F5344CB8AC3E}">
        <p14:creationId xmlns:p14="http://schemas.microsoft.com/office/powerpoint/2010/main" val="1284268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63188-3523-02DA-08AB-1CE19D81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B8B44F46-96FD-5525-5518-CEC112AE6260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0FC50E9-C52A-7CD0-9DA0-44F385D9E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D25EEB6A-D018-40BA-3281-A2C106FDE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64491ED-1687-AC41-6528-6BB187831B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Auswirkung: Standhafte Einheit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2F282F-6A03-3358-C236-54F12943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D</a:t>
            </a: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ein Leben hat Auswirkungen auf die Einheit der Gemeinde!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Einheit zeigt sich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in inniger Gemeinschaft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(Apostelgeschichte 2,42.46)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in gegenseitiger Fürsorge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(Apostelgeschichte 2,44-45; Römer 15,26; Philipper 4,14-18)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im gemeinsamen Leiden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(Römer 8,17; 2. Korinther 1,7; Philipper 4,14; Hebräer 10,34; 13,3)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im gemeinsamen Brotbrechen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(1. Korinther 10,16-17)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in Gastfreundschaft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(Römer 12,13; 1. Petrus 4,9)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im gegenseitigen Grüßen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(Römer 16)</a:t>
            </a:r>
          </a:p>
          <a:p>
            <a:pPr marL="534988">
              <a:tabLst>
                <a:tab pos="719138" algn="l"/>
              </a:tabLst>
              <a:defRPr/>
            </a:pP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53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52162-1AAD-7EAD-7879-A9618A9F0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5E6754BA-0597-C341-5EAC-8AE5CB182BB5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2FE6081-A869-D120-AC65-2B50E2E5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B29599D3-7C12-6364-2BAF-B6E784B2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7BA95D15-AC2D-70C8-96CA-C2C2BF47E4C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Antrieb: Christi Gnade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34A8C5-0268-3423-CCA6-1C22BDCD2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a) Der Glaube an Christus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sv-S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Johannes 1,13; 6,40.44; Römer 8,29-30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b) Das Leiden für Christus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2. Timotheus 3,12; vgl. Johannes 15,18-19; Jakobus 1,2-5; 1. Petrus 4,13; 5,10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911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9837E-D420-5C28-6B64-56B8C38E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E1EA62B7-463D-3EBF-D596-A10AC1642115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2664A38-4B17-0279-EF29-426B3D9F0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FCCBCF3E-9D61-EE2E-6C6C-661CE27F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D6B4FED-45FD-AC04-24BB-8404AC7C9BC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Antrieb: Christi Gnade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986904-0585-49FC-B10F-0F24FE9B3A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512" y="1191125"/>
            <a:ext cx="8537930" cy="51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624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6FD4C-5580-3708-8EFF-6CBFF66A1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422C4333-DE0C-9D4A-4192-1239C6084D98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913847C-E663-7B78-95D4-6C64748A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B0E03B66-6D5F-BAA3-2653-E1E033A7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F0CDEA8-441B-7238-28BB-91EBA08EA60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Antrieb: Christi Gnade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963920-7C81-0269-22BA-F80D0A74E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Nimm Leiden als Geschenk an, weil…</a:t>
            </a: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es nichts neues ist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(Matthäus 10,22; 2. Timotheus 3,12; Hebräer 11,32-38; </a:t>
            </a:r>
            <a:r>
              <a:rPr lang="de-DE" sz="2400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uvm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.)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es mit der richtigen Perspektive durch Gottes Brille angenommen werden kann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(Habakuk)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es zur Glückseligkeit führt, wie Jesus sagt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(Matthäus 5,10-12; 1. Petrus 2,19; 4,12-16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es die Gotteskindschaft bestätigt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(Hebräer 12,7; Johannes 15,19; 17,14)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es den Charakter fördert und zu Reife führt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(Römer 5,3-4; Jakobus 1,2-5)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es die Gemeinschaft vertieft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(1. Korinther 12,26; Römer 12,15; Galater 6,2)</a:t>
            </a:r>
          </a:p>
          <a:p>
            <a:pPr marL="53498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es den Blick auf die Ewigkeit schärft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(2. Korinther 4,16-5,4)</a:t>
            </a:r>
          </a:p>
          <a:p>
            <a:pPr marL="534988">
              <a:tabLst>
                <a:tab pos="719138" algn="l"/>
              </a:tabLst>
              <a:defRPr/>
            </a:pP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10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1C57E-2E8F-C1EE-7DB4-1DBC753A5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FED0A358-9067-4DB1-BED9-906B7061E081}"/>
              </a:ext>
            </a:extLst>
          </p:cNvPr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18A809-2F85-CF3E-C594-DBA333250AFF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Lebe einen dem Evangelium angemessenen Lebensstil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EDE0E844-AFA0-3F51-D808-B270A777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B2C6BAE8-9579-336B-A956-B73ED7CA5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Philipper 1,27-30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1A3D77C-EA49-A6D8-91DE-369FFF6B6292}"/>
              </a:ext>
            </a:extLst>
          </p:cNvPr>
          <p:cNvSpPr/>
          <p:nvPr/>
        </p:nvSpPr>
        <p:spPr>
          <a:xfrm>
            <a:off x="457200" y="3246260"/>
            <a:ext cx="11320272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Aufruf: Wandle würdig (Vers 27a)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Auswirkung: Standhafte Einheit (Verse 27b-28)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Antrieb: Christi Gnade (Verse 29-30)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10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	Drei Elemente eines dem Evangelium angemessenen Lebensstils, damit du dein Leben auf Christus ausrichtest, denn dein Leben hat Einfluss auf die Einheit der Gemeinde.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8B5AEC-F387-D408-645A-B02E7E2276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834" y="2629235"/>
            <a:ext cx="3258553" cy="24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5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B689D-4828-432C-A3D6-FBE588A70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CB64F43-9229-D59D-7F27-54D2DE8ED9E8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C27F42EE-B6E4-E047-D569-FC25D328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0A3254-722C-797E-8EB3-25646DF15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71" y="475247"/>
            <a:ext cx="7695284" cy="5907505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A8A41D5D-69F0-ABFE-16FB-E54E43EFF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797" y="2292016"/>
            <a:ext cx="3561356" cy="34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„Wanderer, kommst du nach Sparta, verkündige dorten, du habest uns hier liegen gesehen, wie das Gesetz es befahl.“ (nach Schiller)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630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Lebe einen dem Evangelium angemessenen Lebensstil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8B458F8-3602-4898-BE61-0B2AF11A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Philipper 1,27-30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3246260"/>
            <a:ext cx="11320272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Aufruf: Wandle würdig (Vers 27a)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Auswirkung: Standhafte Einheit (Verse 27b-28)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Antrieb: Christi Gnade (Verse 29-30)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10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	Drei Elemente eines dem Evangelium angemessenen Lebensstils, damit du dein Leben auf Christus ausrichtest, denn dein Leben hat Einfluss auf die Einheit der Gemeinde.</a:t>
            </a:r>
          </a:p>
        </p:txBody>
      </p:sp>
    </p:spTree>
    <p:extLst>
      <p:ext uri="{BB962C8B-B14F-4D97-AF65-F5344CB8AC3E}">
        <p14:creationId xmlns:p14="http://schemas.microsoft.com/office/powerpoint/2010/main" val="4163940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A5BA95F-E0C4-4BA8-8843-8B679BF449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Aufruf: Wandle würdig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578508-006A-9CA8-42B9-036E788AD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Wandelt: Seid Bürger / Führt euer Leben / Sei Glied der Gemeinschaft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Philipper 3,20-21)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Würdig: Passend / Angemessen / Dem Wert des Objekts entsprechend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Philipper 2,5-11)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Evangelium des Christus: So leben, wie von Christus im Evangelium berichtet wird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Epheser 4,1-3; Kolosser 1,9-12)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97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5B1E5-8E53-C190-4C11-8A41EB55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D027F4FB-5060-E164-A21E-FA44F0A49E9F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CCACA380-833B-F585-1991-4BD45A8C8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B7A4FCE4-8C19-38E7-8C5C-C7B07375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A2BAAA0-A7EB-9C04-D93F-6DD5A777C87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Wandle würdig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8D6C83-7B34-72CA-FE1A-971BA1B42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1086" y="1194736"/>
            <a:ext cx="8209828" cy="51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739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3E574-6638-E5B6-E50B-D4859F887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56503F8C-356A-8B8C-F3D8-F0210897702B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08BB082-CEB4-709E-03E6-58EC35D4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DE89B61B-ECF6-8A6D-5BF0-F471D3B2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B3FBFA93-E32B-656F-251D-972E865C94D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Auswirkung: Standhafte Einheit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762F80-7950-663D-CB98-AC126C416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a) Als Einheit feststehen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F93A78-BD70-B755-2C35-748A8D77E9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05" y="2560559"/>
            <a:ext cx="7241005" cy="37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39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A130C-661B-851D-E957-569629E12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129B2D2D-CEBE-2B5E-C2B1-3FD2DBB0AF8E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623366B-A29C-18A8-4101-1DF7B1A4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F6B66C40-04B0-FE00-F140-6CB98992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0CDCE9C-D8F2-780E-360E-141FC408A85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Auswirkung: Standhafte Einheit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DF21FB-9311-564B-4983-EF4A9F74C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a) Als Einheit feststehen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Mit derselben Ausrichtung Seite an Seite fest auf dem Fundament stehen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Philipper 2,1-11; 4,1)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b) Gemeinsam für den Glauben kämpfen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Der ein für alle mal überlieferte Glaube des Evangeliums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Judas 3; Galater 1,7; Epheser 4,4-6)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36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010E-0A65-D6E7-B016-3566A828B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C4DD7025-4BEB-9D99-6546-AA4D98A09D4A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8F06C94-5F3D-6041-B04D-7E48D3CD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6385EE6C-F5A6-D3DF-2A61-1327A610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E3306F42-3DCD-4BC5-A75E-77012700D81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Auswirkung: Standhafte Einheit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B131B1-29C8-0AC9-9FCF-A08BCC88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c) Standhaftigkeit und Sicherheit in der Wahrheit beweisen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In keinem Stück vor den Feinden des Kreuzes zurückschrecken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Philipper 3,2.18; 1. Korinther 16,9)</a:t>
            </a:r>
          </a:p>
        </p:txBody>
      </p:sp>
    </p:spTree>
    <p:extLst>
      <p:ext uri="{BB962C8B-B14F-4D97-AF65-F5344CB8AC3E}">
        <p14:creationId xmlns:p14="http://schemas.microsoft.com/office/powerpoint/2010/main" val="1932307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C0394-2BEB-8BD7-55AE-7C4605104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B119CA3F-9588-EE12-D856-ADDBE083849F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EDFC6A5-5660-DE59-B6B0-72A1EBC29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Lebe einen dem Evangelium angemessenen Lebensstil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30F85077-7DF2-2A9D-34F0-B4CADE659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54EDCEA-D5A0-0DB6-CE59-BD3DD93C15D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Auswirkung: Standhafte Einheit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FB93F2-D2A0-6912-EC22-6F279B1F0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11" y="1989137"/>
            <a:ext cx="10141367" cy="43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601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Breitbild</PresentationFormat>
  <Paragraphs>93</Paragraphs>
  <Slides>16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Philipper 1,27-30: Lebe einen dem Evangelium angemessenen Lebensstil</dc:title>
  <dc:creator>Sascha Kriegler</dc:creator>
  <cp:lastModifiedBy>Sascha Kriegler</cp:lastModifiedBy>
  <cp:revision>588</cp:revision>
  <dcterms:created xsi:type="dcterms:W3CDTF">2015-12-06T14:34:46Z</dcterms:created>
  <dcterms:modified xsi:type="dcterms:W3CDTF">2024-11-16T23:04:15Z</dcterms:modified>
</cp:coreProperties>
</file>