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87" r:id="rId3"/>
    <p:sldId id="403" r:id="rId4"/>
    <p:sldId id="404" r:id="rId5"/>
    <p:sldId id="405" r:id="rId6"/>
    <p:sldId id="406" r:id="rId7"/>
    <p:sldId id="407" r:id="rId8"/>
    <p:sldId id="410" r:id="rId9"/>
    <p:sldId id="26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5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29.11.2025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558161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457200" y="1989138"/>
            <a:ext cx="8522898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Psalm 13,1-6</a:t>
            </a:r>
          </a:p>
        </p:txBody>
      </p:sp>
      <p:sp>
        <p:nvSpPr>
          <p:cNvPr id="11" name="Rechteck 10"/>
          <p:cNvSpPr/>
          <p:nvPr/>
        </p:nvSpPr>
        <p:spPr>
          <a:xfrm>
            <a:off x="457200" y="2854375"/>
            <a:ext cx="11320272" cy="386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8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Klagen des Herzens über die Umstände (Verse 2-3)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8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Flehen des Herzens nach Antworten (Verse 4-5)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8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Lob des Herzens für Gott (Vers 6)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38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32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Phasen der Stillung deines Herzenssturms, damit du vom  Klagen zum Loben gelangst.</a:t>
            </a:r>
            <a:endParaRPr lang="de-DE" sz="4000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74638"/>
            <a:ext cx="8522898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Die Stillung deines Herzenssturms</a:t>
            </a:r>
          </a:p>
        </p:txBody>
      </p:sp>
    </p:spTree>
    <p:extLst>
      <p:ext uri="{BB962C8B-B14F-4D97-AF65-F5344CB8AC3E}">
        <p14:creationId xmlns:p14="http://schemas.microsoft.com/office/powerpoint/2010/main" val="38415263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457200" y="274638"/>
            <a:ext cx="8522898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Die Psalmen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7325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3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Stillung deines Herzenssturms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9A5ACFC-874F-4B79-8373-B49729416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… beschreiben das alltägliche Leben in der Spannung		    zwischen dem Irdischen und dem Himmlischen.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… bilden die Glaubensantwort des Volkes auf Gottes Wirken nach seinen Verheißungen.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… wollen Gefühle ansprechen und Emotionen wecken und so dein </a:t>
            </a:r>
            <a:r>
              <a:rPr lang="de-DE" kern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Herz erreichen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42810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457200" y="274638"/>
            <a:ext cx="850564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Das Klagen des Herzens über die Umstände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7325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3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Stillung deines Herzenssturms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86F19F-973E-4EC5-95AB-2FF35D626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Ist Gott noch da?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(vgl. Psalm 77,8; Klagelieder 5,20)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Trotz allem ist allein der Herr die richtige Anlaufstelle!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151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457200" y="274638"/>
            <a:ext cx="8514272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Das Flehen des Herzens nach Antworten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7325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3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Stillung deines Herzenssturms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86F19F-973E-4EC5-95AB-2FF35D626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Schlüssel: Das Erleuchten der Augen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(Jakobus 1,5; vgl. Hiob 33,30; Psalm 36,10; 119,130; Prediger 8,1)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Flehe den Herrn um Weisheit an!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03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457200" y="274638"/>
            <a:ext cx="8514272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Das Lob des Herzens für Gott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7325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3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Stillung deines Herzenssturms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86F19F-973E-4EC5-95AB-2FF35D626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Richte deinen Blick auf den Herrn!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962986D-0114-4615-99AB-2D5F123DA0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7251">
            <a:off x="6057235" y="2655834"/>
            <a:ext cx="4604241" cy="3182042"/>
          </a:xfrm>
          <a:prstGeom prst="rect">
            <a:avLst/>
          </a:prstGeom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71D44B0B-7238-46B1-9D63-323FE01E8BCC}"/>
              </a:ext>
            </a:extLst>
          </p:cNvPr>
          <p:cNvSpPr/>
          <p:nvPr/>
        </p:nvSpPr>
        <p:spPr>
          <a:xfrm rot="20829433">
            <a:off x="10361569" y="5280530"/>
            <a:ext cx="7216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solidFill>
                  <a:schemeClr val="bg1"/>
                </a:solidFill>
              </a:rPr>
              <a:t>123rf.com</a:t>
            </a:r>
          </a:p>
        </p:txBody>
      </p:sp>
    </p:spTree>
    <p:extLst>
      <p:ext uri="{BB962C8B-B14F-4D97-AF65-F5344CB8AC3E}">
        <p14:creationId xmlns:p14="http://schemas.microsoft.com/office/powerpoint/2010/main" val="16200592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7325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3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Stillung des Herzenssturms in Anfechtungen</a:t>
            </a:r>
          </a:p>
        </p:txBody>
      </p:sp>
      <p:pic>
        <p:nvPicPr>
          <p:cNvPr id="11" name="Picture 4" descr="http://www.automatisierungstechnik-koeln.de/ma/archimedes_fester_punkt.gif">
            <a:extLst>
              <a:ext uri="{FF2B5EF4-FFF2-40B4-BE49-F238E27FC236}">
                <a16:creationId xmlns:a16="http://schemas.microsoft.com/office/drawing/2014/main" id="{E57A49E0-F49C-4350-9E07-34C6C57FB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213" y="1826472"/>
            <a:ext cx="4418245" cy="440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6C0F66C5-2154-4C2C-9E2A-0B0B9B20BAD7}"/>
              </a:ext>
            </a:extLst>
          </p:cNvPr>
          <p:cNvSpPr/>
          <p:nvPr/>
        </p:nvSpPr>
        <p:spPr>
          <a:xfrm>
            <a:off x="4963305" y="6207558"/>
            <a:ext cx="27920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automatisierungstechnik-koeln.de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FAF734-7B2E-4E0F-9669-C3689E9A3A4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14272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Das Lob des Herzens für Gott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74968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62200-A57A-6122-EAEE-3CAD79AC8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A73B3921-5B0D-7B9E-A2B7-4F1F7215B605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75E6DD5-2E23-1DB1-0D00-F72D75E33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89138"/>
            <a:ext cx="8522898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Psalm 13,1-6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0124F83-95C2-984E-75BA-D31423E5BB50}"/>
              </a:ext>
            </a:extLst>
          </p:cNvPr>
          <p:cNvSpPr/>
          <p:nvPr/>
        </p:nvSpPr>
        <p:spPr>
          <a:xfrm>
            <a:off x="457200" y="2854375"/>
            <a:ext cx="11320272" cy="386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8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Klagen des Herzens über die Umstände (Verse 2-3)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8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Flehen des Herzens nach Antworten (Verse 4-5)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8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Lob des Herzens für Gott (Vers 6)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38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32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Phasen der Stillung deines Herzenssturms, damit du vom  Klagen zum Loben gelangst.</a:t>
            </a:r>
            <a:endParaRPr lang="de-DE" sz="4000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4" descr="logo">
            <a:extLst>
              <a:ext uri="{FF2B5EF4-FFF2-40B4-BE49-F238E27FC236}">
                <a16:creationId xmlns:a16="http://schemas.microsoft.com/office/drawing/2014/main" id="{5AE0F2EE-0D28-423A-1FDE-62F4ABF0E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01FD601-79C0-473A-E1EE-C11E9B1672B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2898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Die Stillung deines Herzenssturms</a:t>
            </a:r>
          </a:p>
        </p:txBody>
      </p:sp>
    </p:spTree>
    <p:extLst>
      <p:ext uri="{BB962C8B-B14F-4D97-AF65-F5344CB8AC3E}">
        <p14:creationId xmlns:p14="http://schemas.microsoft.com/office/powerpoint/2010/main" val="131678951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5878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750424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Breitbild</PresentationFormat>
  <Paragraphs>36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13,1-6: Die Stillung deines Herzenssturms</dc:title>
  <dc:creator>Sascha Kriegler</dc:creator>
  <cp:lastModifiedBy>Sascha Kriegler</cp:lastModifiedBy>
  <cp:revision>205</cp:revision>
  <dcterms:created xsi:type="dcterms:W3CDTF">2015-12-06T14:34:46Z</dcterms:created>
  <dcterms:modified xsi:type="dcterms:W3CDTF">2025-11-29T21:21:34Z</dcterms:modified>
</cp:coreProperties>
</file>