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387" r:id="rId3"/>
    <p:sldId id="403" r:id="rId4"/>
    <p:sldId id="404" r:id="rId5"/>
    <p:sldId id="405" r:id="rId6"/>
    <p:sldId id="406" r:id="rId7"/>
    <p:sldId id="407" r:id="rId8"/>
    <p:sldId id="408" r:id="rId9"/>
    <p:sldId id="268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" y="19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03.02.2018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03.02.2018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03.02.2018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558161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Psalm 13,1-6</a:t>
            </a:r>
          </a:p>
        </p:txBody>
      </p:sp>
      <p:sp>
        <p:nvSpPr>
          <p:cNvPr id="11" name="Rechteck 10"/>
          <p:cNvSpPr/>
          <p:nvPr/>
        </p:nvSpPr>
        <p:spPr>
          <a:xfrm>
            <a:off x="457200" y="2854375"/>
            <a:ext cx="11320272" cy="2665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Pflege eine freimütige Beziehung zum Herrn (Verse 2-3)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Bringe dein sehnsüchtiges Flehen vor den Herrn (Verse 4-5)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Habe eine freudige Zuversicht auf den Herrn (Vers 6)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Die Stillung des Herzenssturms in Anfechtungen</a:t>
            </a:r>
          </a:p>
        </p:txBody>
      </p:sp>
    </p:spTree>
    <p:extLst>
      <p:ext uri="{BB962C8B-B14F-4D97-AF65-F5344CB8AC3E}">
        <p14:creationId xmlns:p14="http://schemas.microsoft.com/office/powerpoint/2010/main" val="38415263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Die Psalmen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Stillung des Herzenssturms in Anfechtungen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9A5ACFC-874F-4B79-8373-B49729416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beschreiben das alltägliche Leben in der Spannung zwischen dem Irdischen und dem Himmlischen.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bilden die Glaubensantwort des Volkes auf Gottes Wirken nach seinen Verheißungen.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wollen Gefühle ansprechen und Emotionen wecken und so durch dein Herz deinen Verstand erreichen.</a:t>
            </a:r>
          </a:p>
        </p:txBody>
      </p:sp>
    </p:spTree>
    <p:extLst>
      <p:ext uri="{BB962C8B-B14F-4D97-AF65-F5344CB8AC3E}">
        <p14:creationId xmlns:p14="http://schemas.microsoft.com/office/powerpoint/2010/main" val="7842810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Pflege eine freimütige Beziehung zum Herrn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Stillung des Herzenssturms in Anfechtungen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186F19F-973E-4EC5-95AB-2FF35D626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Parallele: Habakuk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(Habakuk 1,2)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Ist Gott noch da?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(vgl. Psalm 77,8; Klagelieder 5,20)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Trotz allem ist allein der Herr die richtige Anlaufstelle!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9151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Bringe dein sehnsüchtiges Flehen vor den Herrn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Stillung des Herzenssturms in Anfechtungen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186F19F-973E-4EC5-95AB-2FF35D626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Parallele: Habakuk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(Habakuk 1,12)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Schlüssel: Das Erleuchten der Augen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(Jakobus 1,5; vgl. Hiob 33,30; Psalm 36,10; 119,130; Prediger 8,1)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Flehe den Herrn um Weisheit an!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03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Habe eine freudige Zuversicht auf den Herrn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Stillung des Herzenssturms in Anfechtungen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186F19F-973E-4EC5-95AB-2FF35D626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Parallele: Habakuk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(Habakuk 3,18-19)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Richte deinen Blick auf den Herrn!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962986D-0114-4615-99AB-2D5F123DA0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51207" y="2090224"/>
            <a:ext cx="5015136" cy="3466016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71D44B0B-7238-46B1-9D63-323FE01E8BCC}"/>
              </a:ext>
            </a:extLst>
          </p:cNvPr>
          <p:cNvSpPr/>
          <p:nvPr/>
        </p:nvSpPr>
        <p:spPr>
          <a:xfrm>
            <a:off x="9608806" y="6271676"/>
            <a:ext cx="11308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123rf.com</a:t>
            </a:r>
          </a:p>
        </p:txBody>
      </p:sp>
    </p:spTree>
    <p:extLst>
      <p:ext uri="{BB962C8B-B14F-4D97-AF65-F5344CB8AC3E}">
        <p14:creationId xmlns:p14="http://schemas.microsoft.com/office/powerpoint/2010/main" val="16200592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Habe eine freudige Zuversicht auf den Herrn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Stillung des Herzenssturms in Anfechtungen</a:t>
            </a:r>
          </a:p>
        </p:txBody>
      </p:sp>
      <p:pic>
        <p:nvPicPr>
          <p:cNvPr id="11" name="Picture 4" descr="http://www.automatisierungstechnik-koeln.de/ma/archimedes_fester_punkt.gif">
            <a:extLst>
              <a:ext uri="{FF2B5EF4-FFF2-40B4-BE49-F238E27FC236}">
                <a16:creationId xmlns:a16="http://schemas.microsoft.com/office/drawing/2014/main" id="{E57A49E0-F49C-4350-9E07-34C6C57FB9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541" y="1936010"/>
            <a:ext cx="4418245" cy="4402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6C0F66C5-2154-4C2C-9E2A-0B0B9B20BAD7}"/>
              </a:ext>
            </a:extLst>
          </p:cNvPr>
          <p:cNvSpPr/>
          <p:nvPr/>
        </p:nvSpPr>
        <p:spPr>
          <a:xfrm>
            <a:off x="8283786" y="5730266"/>
            <a:ext cx="27920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automatisierungstechnik-koeln.de</a:t>
            </a:r>
          </a:p>
        </p:txBody>
      </p:sp>
    </p:spTree>
    <p:extLst>
      <p:ext uri="{BB962C8B-B14F-4D97-AF65-F5344CB8AC3E}">
        <p14:creationId xmlns:p14="http://schemas.microsoft.com/office/powerpoint/2010/main" val="227774968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Psalm 13,1-6</a:t>
            </a:r>
          </a:p>
        </p:txBody>
      </p:sp>
      <p:sp>
        <p:nvSpPr>
          <p:cNvPr id="11" name="Rechteck 10"/>
          <p:cNvSpPr/>
          <p:nvPr/>
        </p:nvSpPr>
        <p:spPr>
          <a:xfrm>
            <a:off x="457200" y="2854375"/>
            <a:ext cx="11320272" cy="2665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Pflege eine freimütige Beziehung zum Herrn (Verse 2-3)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Bringe dein sehnsüchtiges Flehen vor den Herrn (Verse 4-5)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Habe eine freudige Zuversicht auf den Herrn (Vers 6)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Die Stillung des Herzenssturms in Anfechtungen</a:t>
            </a:r>
          </a:p>
        </p:txBody>
      </p:sp>
    </p:spTree>
    <p:extLst>
      <p:ext uri="{BB962C8B-B14F-4D97-AF65-F5344CB8AC3E}">
        <p14:creationId xmlns:p14="http://schemas.microsoft.com/office/powerpoint/2010/main" val="199542389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750424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</Words>
  <Application>Microsoft Office PowerPoint</Application>
  <PresentationFormat>Breitbild</PresentationFormat>
  <Paragraphs>35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AR ESSENCE</vt:lpstr>
      <vt:lpstr>Arial</vt:lpstr>
      <vt:lpstr>Calibri</vt:lpstr>
      <vt:lpstr>Calibri Light</vt:lpstr>
      <vt:lpstr>Verdana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13,1-6: Die Stillung des Herzenssturms in Anfechtungen</dc:title>
  <dc:creator>Sascha Kriegler</dc:creator>
  <cp:lastModifiedBy>Windows-Benutzer</cp:lastModifiedBy>
  <cp:revision>201</cp:revision>
  <dcterms:created xsi:type="dcterms:W3CDTF">2015-12-06T14:34:46Z</dcterms:created>
  <dcterms:modified xsi:type="dcterms:W3CDTF">2018-02-03T16:46:08Z</dcterms:modified>
</cp:coreProperties>
</file>