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9"/>
  </p:notesMasterIdLst>
  <p:sldIdLst>
    <p:sldId id="585" r:id="rId2"/>
    <p:sldId id="803" r:id="rId3"/>
    <p:sldId id="700" r:id="rId4"/>
    <p:sldId id="796" r:id="rId5"/>
    <p:sldId id="804" r:id="rId6"/>
    <p:sldId id="805" r:id="rId7"/>
    <p:sldId id="80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47" d="100"/>
          <a:sy n="147" d="100"/>
        </p:scale>
        <p:origin x="114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23.09.2023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729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943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70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23.09.2023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pb.de/gesellschaft/umwelt/dossier-umwelt/76052/natur-landschaft-wildnis?p=al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733D23E-0376-447E-ABB7-570A7C89B8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952625" y="668977"/>
            <a:ext cx="8286750" cy="552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9433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Ist der Herr DEIN Hirte?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Psalm 23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Genug (Verse 1-3)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Geborgen (Verse 4-5a)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Gesegnet (Verse 5b-6)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der Herr DEIN Hirte?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Keinen Mangel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(Psalm 34,10-11; 1. Timotheus 6,6)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Körperliche Versorgung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6,24-34)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Geistliche Versorgung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119,9; Jeremia 31,25)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Genug</a:t>
            </a:r>
          </a:p>
        </p:txBody>
      </p:sp>
      <p:pic>
        <p:nvPicPr>
          <p:cNvPr id="2050" name="Picture 2" descr="Schafe, Ziegen &amp; Wild: Raiffeisen Kraftfutterwerk Kehl GmbH">
            <a:extLst>
              <a:ext uri="{FF2B5EF4-FFF2-40B4-BE49-F238E27FC236}">
                <a16:creationId xmlns:a16="http://schemas.microsoft.com/office/drawing/2014/main" id="{37D28457-C67D-E446-50A8-669EC4A2F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96" y="3787303"/>
            <a:ext cx="3750742" cy="250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9814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der Herr DEIN Hirte?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„Du bist bei mir“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(1. Mose 28,15; Hebräer 13,5)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Zwei Hirtenstäbe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Sacharja 11,10-14)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Ruhe vor den Feinden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(Psalm 27,3)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Geborgen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B1BC48-C958-67D1-11BA-142E4BFF9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012" y="3740850"/>
            <a:ext cx="3041515" cy="258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2815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Ist der Herr DEIN Hirte?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Fülle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(Johannes 10,10)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Für immer Gutes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8,28)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14350" indent="-514350"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Tiefe Sehnsucht beim Herrn zu sein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(Philipper 1,21.23)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Gesegnet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271019D-91FB-249F-1968-23CE768E7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458" y="3750048"/>
            <a:ext cx="2597082" cy="259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3612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Ist der Herr DEIN Hirte?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Psalm 23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197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Genug (Verse 1-3)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Geborgen (Verse 4-5a)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Gesegnet (Verse 5b-6)</a:t>
            </a:r>
          </a:p>
        </p:txBody>
      </p:sp>
    </p:spTree>
    <p:extLst>
      <p:ext uri="{BB962C8B-B14F-4D97-AF65-F5344CB8AC3E}">
        <p14:creationId xmlns:p14="http://schemas.microsoft.com/office/powerpoint/2010/main" val="9608390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Breitbild</PresentationFormat>
  <Paragraphs>28</Paragraphs>
  <Slides>7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23,1-6: Ist der Herr DEIN Hirte?</dc:title>
  <dc:creator>Sascha Kriegler</dc:creator>
  <cp:lastModifiedBy>Sascha Kriegler</cp:lastModifiedBy>
  <cp:revision>567</cp:revision>
  <dcterms:created xsi:type="dcterms:W3CDTF">2015-12-06T14:34:46Z</dcterms:created>
  <dcterms:modified xsi:type="dcterms:W3CDTF">2023-09-23T21:53:11Z</dcterms:modified>
</cp:coreProperties>
</file>