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5" r:id="rId2"/>
    <p:sldId id="410" r:id="rId3"/>
    <p:sldId id="387" r:id="rId4"/>
    <p:sldId id="403" r:id="rId5"/>
    <p:sldId id="409" r:id="rId6"/>
    <p:sldId id="411" r:id="rId7"/>
    <p:sldId id="404" r:id="rId8"/>
    <p:sldId id="412" r:id="rId9"/>
    <p:sldId id="413" r:id="rId10"/>
    <p:sldId id="414" r:id="rId11"/>
    <p:sldId id="415" r:id="rId12"/>
    <p:sldId id="416" r:id="rId13"/>
    <p:sldId id="417" r:id="rId14"/>
    <p:sldId id="418" r:id="rId15"/>
    <p:sldId id="268" r:id="rId1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50" y="22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25.02.2018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1495932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25.02.2018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1670472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25.02.2018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5043151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25.02.2018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4172780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25.02.2018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1488032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25.02.2018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9247348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25.02.2018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0432089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25.02.2018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2129096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25.02.2018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4582740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25.02.2018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8978406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25.02.2018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6559822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B78052-0DDC-454C-BFA8-EE9E5D62F210}" type="datetimeFigureOut">
              <a:rPr lang="de-DE" smtClean="0"/>
              <a:t>25.02.2018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AC4FF1-426E-4DFE-BCAC-868E90BB37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4594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2" name="Picture 4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15878" y="5656017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75581619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457200" y="274638"/>
            <a:ext cx="11234928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 ESSENCE" panose="02000000000000000000" pitchFamily="2" charset="0"/>
              </a:rPr>
              <a:t>2. Gott ist deine Stärke</a:t>
            </a:r>
            <a:endParaRPr lang="de-DE" sz="5400" dirty="0">
              <a:solidFill>
                <a:schemeClr val="accent4">
                  <a:lumMod val="60000"/>
                  <a:lumOff val="40000"/>
                </a:schemeClr>
              </a:solidFill>
              <a:latin typeface="AR ESSENCE" panose="02000000000000000000" pitchFamily="2" charset="0"/>
            </a:endParaRPr>
          </a:p>
        </p:txBody>
      </p:sp>
      <p:pic>
        <p:nvPicPr>
          <p:cNvPr id="12" name="Picture 4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15878" y="5657325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5"/>
          <p:cNvSpPr txBox="1">
            <a:spLocks noChangeArrowheads="1"/>
          </p:cNvSpPr>
          <p:nvPr/>
        </p:nvSpPr>
        <p:spPr bwMode="auto">
          <a:xfrm>
            <a:off x="457200" y="6424613"/>
            <a:ext cx="11234928" cy="34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rgbClr val="00B0F0"/>
                </a:solidFill>
                <a:latin typeface="AR ESSENCE" panose="02000000000000000000" pitchFamily="2" charset="0"/>
                <a:cs typeface="Arial" charset="0"/>
              </a:rPr>
              <a:t>Ein feste Burg ist unser Gott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186F19F-973E-4EC5-95AB-2FF35D626E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16113"/>
            <a:ext cx="11234928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Gottes Ströme der Gnade 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(Psalm 36,9; 65,10; Jesaja 44,3; Offenbarung 22,1)</a:t>
            </a:r>
          </a:p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Gottes großes Gericht: Der Tag des HERRN 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fr-FR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Joel 4,18; </a:t>
            </a:r>
            <a:r>
              <a:rPr lang="fr-FR" kern="0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Sacharja</a:t>
            </a:r>
            <a:r>
              <a:rPr lang="fr-FR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 14,6ff; 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2. Petrus 3,12; 1. Johannes 2,17)</a:t>
            </a:r>
          </a:p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 „Er gibt dem Müden Kraft und dem Ohnmächtigen mehrt er die Stärke.“ (Jesaja 40,29)</a:t>
            </a:r>
          </a:p>
          <a:p>
            <a:pPr marL="0" indent="0">
              <a:buNone/>
              <a:tabLst>
                <a:tab pos="719138" algn="l"/>
              </a:tabLst>
              <a:defRPr/>
            </a:pPr>
            <a:endParaRPr lang="de-DE" kern="0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013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457200" y="274638"/>
            <a:ext cx="11234928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 ESSENCE" panose="02000000000000000000" pitchFamily="2" charset="0"/>
              </a:rPr>
              <a:t>Ein feste Burg ist unser Gott (3)</a:t>
            </a:r>
            <a:endParaRPr lang="de-DE" sz="5400" dirty="0">
              <a:solidFill>
                <a:schemeClr val="accent4">
                  <a:lumMod val="60000"/>
                  <a:lumOff val="40000"/>
                </a:schemeClr>
              </a:solidFill>
              <a:latin typeface="AR ESSENCE" panose="02000000000000000000" pitchFamily="2" charset="0"/>
            </a:endParaRPr>
          </a:p>
        </p:txBody>
      </p:sp>
      <p:pic>
        <p:nvPicPr>
          <p:cNvPr id="12" name="Picture 4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15878" y="5657325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5"/>
          <p:cNvSpPr txBox="1">
            <a:spLocks noChangeArrowheads="1"/>
          </p:cNvSpPr>
          <p:nvPr/>
        </p:nvSpPr>
        <p:spPr bwMode="auto">
          <a:xfrm>
            <a:off x="457200" y="6424613"/>
            <a:ext cx="11234928" cy="34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rgbClr val="00B0F0"/>
                </a:solidFill>
                <a:latin typeface="AR ESSENCE" panose="02000000000000000000" pitchFamily="2" charset="0"/>
                <a:cs typeface="Arial" charset="0"/>
              </a:rPr>
              <a:t>Ein feste Burg ist unser Gott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E3BCBA1-AE93-4D58-B082-18E8EDC9C1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16113"/>
            <a:ext cx="11234928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Und wenn die Welt voll Teufel wär, und wollt uns gar verschlingen,</a:t>
            </a:r>
          </a:p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so fürchten wir und nicht so sehr, es soll uns doch gelingen.</a:t>
            </a:r>
          </a:p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Der Fürst dieser Welt, wie </a:t>
            </a:r>
            <a:r>
              <a:rPr lang="de-DE" kern="0" dirty="0" err="1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sau‘r</a:t>
            </a:r>
            <a:r>
              <a:rPr lang="de-DE" kern="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 er sich stellt,</a:t>
            </a:r>
          </a:p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tut er uns doch nicht; das macht, er ist </a:t>
            </a:r>
            <a:r>
              <a:rPr lang="de-DE" kern="0" dirty="0" err="1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gericht</a:t>
            </a:r>
            <a:r>
              <a:rPr lang="de-DE" kern="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‘:</a:t>
            </a:r>
          </a:p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Ein </a:t>
            </a:r>
            <a:r>
              <a:rPr lang="de-DE" kern="0" dirty="0" err="1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Wörtlein</a:t>
            </a:r>
            <a:r>
              <a:rPr lang="de-DE" kern="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 kann ihn fällen.</a:t>
            </a:r>
          </a:p>
        </p:txBody>
      </p:sp>
    </p:spTree>
    <p:extLst>
      <p:ext uri="{BB962C8B-B14F-4D97-AF65-F5344CB8AC3E}">
        <p14:creationId xmlns:p14="http://schemas.microsoft.com/office/powerpoint/2010/main" val="2251493042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457200" y="274638"/>
            <a:ext cx="11234928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 ESSENCE" panose="02000000000000000000" pitchFamily="2" charset="0"/>
              </a:rPr>
              <a:t>3. Gott ist deine Hilfe</a:t>
            </a:r>
            <a:endParaRPr lang="de-DE" sz="5400" dirty="0">
              <a:solidFill>
                <a:schemeClr val="accent4">
                  <a:lumMod val="60000"/>
                  <a:lumOff val="40000"/>
                </a:schemeClr>
              </a:solidFill>
              <a:latin typeface="AR ESSENCE" panose="02000000000000000000" pitchFamily="2" charset="0"/>
            </a:endParaRPr>
          </a:p>
        </p:txBody>
      </p:sp>
      <p:pic>
        <p:nvPicPr>
          <p:cNvPr id="12" name="Picture 4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15878" y="5657325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5"/>
          <p:cNvSpPr txBox="1">
            <a:spLocks noChangeArrowheads="1"/>
          </p:cNvSpPr>
          <p:nvPr/>
        </p:nvSpPr>
        <p:spPr bwMode="auto">
          <a:xfrm>
            <a:off x="457200" y="6424613"/>
            <a:ext cx="11234928" cy="34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rgbClr val="00B0F0"/>
                </a:solidFill>
                <a:latin typeface="AR ESSENCE" panose="02000000000000000000" pitchFamily="2" charset="0"/>
                <a:cs typeface="Arial" charset="0"/>
              </a:rPr>
              <a:t>Ein feste Burg ist unser Gott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186F19F-973E-4EC5-95AB-2FF35D626E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16113"/>
            <a:ext cx="11234928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Gottes Friedensreich 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es-ES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Jesaja 2,2-4; 9,3ff; Daniel 2,44-45; Micha 4,3f; Sacharja 9,10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 „Wie glorreich wird der letzte Sieg Jesu am Tage seiner Erscheinung sein, da alle seine Feinde im Staube liegen werden!“ (C. H. Spurgeon)</a:t>
            </a:r>
          </a:p>
          <a:p>
            <a:pPr marL="0" indent="0">
              <a:buNone/>
              <a:tabLst>
                <a:tab pos="719138" algn="l"/>
              </a:tabLst>
              <a:defRPr/>
            </a:pPr>
            <a:endParaRPr lang="de-DE" kern="0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3517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457200" y="274638"/>
            <a:ext cx="11234928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 ESSENCE" panose="02000000000000000000" pitchFamily="2" charset="0"/>
              </a:rPr>
              <a:t>Ein feste Burg ist unser Gott (4)</a:t>
            </a:r>
            <a:endParaRPr lang="de-DE" sz="5400" dirty="0">
              <a:solidFill>
                <a:schemeClr val="accent4">
                  <a:lumMod val="60000"/>
                  <a:lumOff val="40000"/>
                </a:schemeClr>
              </a:solidFill>
              <a:latin typeface="AR ESSENCE" panose="02000000000000000000" pitchFamily="2" charset="0"/>
            </a:endParaRPr>
          </a:p>
        </p:txBody>
      </p:sp>
      <p:pic>
        <p:nvPicPr>
          <p:cNvPr id="12" name="Picture 4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15878" y="5657325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5"/>
          <p:cNvSpPr txBox="1">
            <a:spLocks noChangeArrowheads="1"/>
          </p:cNvSpPr>
          <p:nvPr/>
        </p:nvSpPr>
        <p:spPr bwMode="auto">
          <a:xfrm>
            <a:off x="457200" y="6424613"/>
            <a:ext cx="11234928" cy="34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rgbClr val="00B0F0"/>
                </a:solidFill>
                <a:latin typeface="AR ESSENCE" panose="02000000000000000000" pitchFamily="2" charset="0"/>
                <a:cs typeface="Arial" charset="0"/>
              </a:rPr>
              <a:t>Ein feste Burg ist unser Gott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E3BCBA1-AE93-4D58-B082-18E8EDC9C1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16113"/>
            <a:ext cx="11234928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Das Wort sie sollen lassen </a:t>
            </a:r>
            <a:r>
              <a:rPr lang="de-DE" kern="0" dirty="0" err="1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stahn</a:t>
            </a:r>
            <a:r>
              <a:rPr lang="de-DE" kern="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 und kein' Dank dazu haben;</a:t>
            </a:r>
          </a:p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er ist bei uns wohl auf dem Plan mit seinem Geist und Gaben.</a:t>
            </a:r>
          </a:p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Nehmen sie den Leib, Gut, Ehr, Kind und Weib:</a:t>
            </a:r>
          </a:p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Lass fahren dahin, sie haben‘s kein' Gewinn,</a:t>
            </a:r>
          </a:p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das Reich muss uns doch bleiben.</a:t>
            </a:r>
          </a:p>
        </p:txBody>
      </p:sp>
    </p:spTree>
    <p:extLst>
      <p:ext uri="{BB962C8B-B14F-4D97-AF65-F5344CB8AC3E}">
        <p14:creationId xmlns:p14="http://schemas.microsoft.com/office/powerpoint/2010/main" val="3614239983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457200" y="1989138"/>
            <a:ext cx="11234928" cy="607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360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cs typeface="Arial" charset="0"/>
              </a:rPr>
              <a:t>Psalm 46,1-12</a:t>
            </a:r>
          </a:p>
        </p:txBody>
      </p:sp>
      <p:sp>
        <p:nvSpPr>
          <p:cNvPr id="11" name="Rechteck 10"/>
          <p:cNvSpPr/>
          <p:nvPr/>
        </p:nvSpPr>
        <p:spPr>
          <a:xfrm>
            <a:off x="457200" y="2854375"/>
            <a:ext cx="11320272" cy="20805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4375" lvl="0" indent="-714375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tabLst>
                <a:tab pos="714375" algn="l"/>
              </a:tabLst>
            </a:pPr>
            <a:r>
              <a:rPr lang="de-DE" sz="380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Gott ist deine Zuflucht (Verse 1-4)</a:t>
            </a:r>
          </a:p>
          <a:p>
            <a:pPr marL="714375" lvl="0" indent="-714375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tabLst>
                <a:tab pos="714375" algn="l"/>
              </a:tabLst>
            </a:pPr>
            <a:r>
              <a:rPr lang="de-DE" sz="380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Gott ist deine Stärke (Verse 5-8)</a:t>
            </a:r>
          </a:p>
          <a:p>
            <a:pPr marL="714375" lvl="0" indent="-714375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tabLst>
                <a:tab pos="714375" algn="l"/>
              </a:tabLst>
            </a:pPr>
            <a:r>
              <a:rPr lang="de-DE" sz="380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Gott ist deine Hilfe (Verse 9-12)</a:t>
            </a:r>
          </a:p>
        </p:txBody>
      </p:sp>
      <p:pic>
        <p:nvPicPr>
          <p:cNvPr id="12" name="Picture 4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15878" y="5656017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457200" y="274638"/>
            <a:ext cx="11234928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</a:rPr>
              <a:t>Ein feste Burg ist unser Gott</a:t>
            </a:r>
          </a:p>
        </p:txBody>
      </p:sp>
    </p:spTree>
    <p:extLst>
      <p:ext uri="{BB962C8B-B14F-4D97-AF65-F5344CB8AC3E}">
        <p14:creationId xmlns:p14="http://schemas.microsoft.com/office/powerpoint/2010/main" val="2888631685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Picture 4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15878" y="5656017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6750424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2" name="Picture 4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15878" y="5656017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5E668624-52CB-4FD5-B660-DE526026CF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75" y="544615"/>
            <a:ext cx="10261152" cy="5768769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CE883A7B-BC7A-4823-B320-639E88928027}"/>
              </a:ext>
            </a:extLst>
          </p:cNvPr>
          <p:cNvSpPr/>
          <p:nvPr/>
        </p:nvSpPr>
        <p:spPr>
          <a:xfrm>
            <a:off x="10198922" y="6313384"/>
            <a:ext cx="8110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zeit.de</a:t>
            </a:r>
          </a:p>
        </p:txBody>
      </p:sp>
    </p:spTree>
    <p:extLst>
      <p:ext uri="{BB962C8B-B14F-4D97-AF65-F5344CB8AC3E}">
        <p14:creationId xmlns:p14="http://schemas.microsoft.com/office/powerpoint/2010/main" val="1057375884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457200" y="1989138"/>
            <a:ext cx="11234928" cy="607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360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cs typeface="Arial" charset="0"/>
              </a:rPr>
              <a:t>Psalm 46,1-12</a:t>
            </a:r>
          </a:p>
        </p:txBody>
      </p:sp>
      <p:sp>
        <p:nvSpPr>
          <p:cNvPr id="11" name="Rechteck 10"/>
          <p:cNvSpPr/>
          <p:nvPr/>
        </p:nvSpPr>
        <p:spPr>
          <a:xfrm>
            <a:off x="457200" y="2854375"/>
            <a:ext cx="11320272" cy="20805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4375" lvl="0" indent="-714375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tabLst>
                <a:tab pos="714375" algn="l"/>
              </a:tabLst>
            </a:pPr>
            <a:r>
              <a:rPr lang="de-DE" sz="380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Gott ist deine Zuflucht (Verse 1-4)</a:t>
            </a:r>
          </a:p>
          <a:p>
            <a:pPr marL="714375" lvl="0" indent="-714375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tabLst>
                <a:tab pos="714375" algn="l"/>
              </a:tabLst>
            </a:pPr>
            <a:r>
              <a:rPr lang="de-DE" sz="380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Gott ist deine Stärke (Verse 5-8)</a:t>
            </a:r>
          </a:p>
          <a:p>
            <a:pPr marL="714375" lvl="0" indent="-714375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tabLst>
                <a:tab pos="714375" algn="l"/>
              </a:tabLst>
            </a:pPr>
            <a:r>
              <a:rPr lang="de-DE" sz="380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Gott ist deine Hilfe (Verse 9-12)</a:t>
            </a:r>
          </a:p>
        </p:txBody>
      </p:sp>
      <p:pic>
        <p:nvPicPr>
          <p:cNvPr id="12" name="Picture 4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15878" y="5656017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457200" y="274638"/>
            <a:ext cx="11234928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</a:rPr>
              <a:t>Ein feste Burg ist unser Gott</a:t>
            </a:r>
          </a:p>
        </p:txBody>
      </p:sp>
    </p:spTree>
    <p:extLst>
      <p:ext uri="{BB962C8B-B14F-4D97-AF65-F5344CB8AC3E}">
        <p14:creationId xmlns:p14="http://schemas.microsoft.com/office/powerpoint/2010/main" val="38415263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457200" y="274638"/>
            <a:ext cx="11234928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 ESSENCE" panose="02000000000000000000" pitchFamily="2" charset="0"/>
              </a:rPr>
              <a:t>Die Psalmen</a:t>
            </a:r>
            <a:endParaRPr lang="de-DE" sz="5400" dirty="0">
              <a:solidFill>
                <a:schemeClr val="accent4">
                  <a:lumMod val="60000"/>
                  <a:lumOff val="40000"/>
                </a:schemeClr>
              </a:solidFill>
              <a:latin typeface="AR ESSENCE" panose="02000000000000000000" pitchFamily="2" charset="0"/>
            </a:endParaRPr>
          </a:p>
        </p:txBody>
      </p:sp>
      <p:pic>
        <p:nvPicPr>
          <p:cNvPr id="12" name="Picture 4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15878" y="5657325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5"/>
          <p:cNvSpPr txBox="1">
            <a:spLocks noChangeArrowheads="1"/>
          </p:cNvSpPr>
          <p:nvPr/>
        </p:nvSpPr>
        <p:spPr bwMode="auto">
          <a:xfrm>
            <a:off x="457200" y="6424613"/>
            <a:ext cx="11234928" cy="34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rgbClr val="00B0F0"/>
                </a:solidFill>
                <a:latin typeface="AR ESSENCE" panose="02000000000000000000" pitchFamily="2" charset="0"/>
                <a:cs typeface="Arial" charset="0"/>
              </a:rPr>
              <a:t>Ein feste Burg ist unser Gott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59A5ACFC-874F-4B79-8373-B49729416E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16113"/>
            <a:ext cx="11234928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… beschreiben das alltägliche Leben in der Spannung zwischen dem Irdischen und dem Himmlischen.</a:t>
            </a:r>
          </a:p>
          <a:p>
            <a:pPr marL="0" indent="0">
              <a:buNone/>
              <a:tabLst>
                <a:tab pos="719138" algn="l"/>
              </a:tabLst>
              <a:defRPr/>
            </a:pPr>
            <a:endParaRPr lang="de-DE" kern="0" dirty="0"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… bilden die Glaubensantwort des Volkes auf Gottes Wirken nach seinen Verheißungen.</a:t>
            </a:r>
          </a:p>
          <a:p>
            <a:pPr marL="0" indent="0">
              <a:buNone/>
              <a:tabLst>
                <a:tab pos="719138" algn="l"/>
              </a:tabLst>
              <a:defRPr/>
            </a:pPr>
            <a:endParaRPr lang="de-DE" kern="0" dirty="0"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… wollen Gefühle ansprechen und Emotionen wecken und so durch dein Herz deinen Verstand erreichen.</a:t>
            </a:r>
          </a:p>
        </p:txBody>
      </p:sp>
    </p:spTree>
    <p:extLst>
      <p:ext uri="{BB962C8B-B14F-4D97-AF65-F5344CB8AC3E}">
        <p14:creationId xmlns:p14="http://schemas.microsoft.com/office/powerpoint/2010/main" val="7842810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457200" y="274638"/>
            <a:ext cx="11234928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 ESSENCE" panose="02000000000000000000" pitchFamily="2" charset="0"/>
              </a:rPr>
              <a:t>Der Kontext zu Psalm 46</a:t>
            </a:r>
            <a:endParaRPr lang="de-DE" sz="5400" dirty="0">
              <a:solidFill>
                <a:schemeClr val="accent4">
                  <a:lumMod val="60000"/>
                  <a:lumOff val="40000"/>
                </a:schemeClr>
              </a:solidFill>
              <a:latin typeface="AR ESSENCE" panose="02000000000000000000" pitchFamily="2" charset="0"/>
            </a:endParaRPr>
          </a:p>
        </p:txBody>
      </p:sp>
      <p:pic>
        <p:nvPicPr>
          <p:cNvPr id="12" name="Picture 4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15878" y="5657325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5"/>
          <p:cNvSpPr txBox="1">
            <a:spLocks noChangeArrowheads="1"/>
          </p:cNvSpPr>
          <p:nvPr/>
        </p:nvSpPr>
        <p:spPr bwMode="auto">
          <a:xfrm>
            <a:off x="457200" y="6424613"/>
            <a:ext cx="11234928" cy="34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rgbClr val="00B0F0"/>
                </a:solidFill>
                <a:latin typeface="AR ESSENCE" panose="02000000000000000000" pitchFamily="2" charset="0"/>
                <a:cs typeface="Arial" charset="0"/>
              </a:rPr>
              <a:t>Ein feste Burg ist unser Gott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E3BCBA1-AE93-4D58-B082-18E8EDC9C1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16113"/>
            <a:ext cx="11234928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Parallele Gedanken und Begriffe 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(Psalm 44)</a:t>
            </a:r>
          </a:p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„Völker dich preisen immer und ewig“ 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(Psalm 45)</a:t>
            </a:r>
          </a:p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Königsherrschaft über die ganze Erde 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(Psalm 47)</a:t>
            </a:r>
          </a:p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Die Stadt Gottes, die er fest gründet hat / Gott als Zuflucht 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(Psalm 48)</a:t>
            </a:r>
          </a:p>
        </p:txBody>
      </p:sp>
    </p:spTree>
    <p:extLst>
      <p:ext uri="{BB962C8B-B14F-4D97-AF65-F5344CB8AC3E}">
        <p14:creationId xmlns:p14="http://schemas.microsoft.com/office/powerpoint/2010/main" val="33122517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457200" y="274638"/>
            <a:ext cx="11234928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 ESSENCE" panose="02000000000000000000" pitchFamily="2" charset="0"/>
              </a:rPr>
              <a:t>Ein feste Burg ist unser Gott (1)</a:t>
            </a:r>
            <a:endParaRPr lang="de-DE" sz="5400" dirty="0">
              <a:solidFill>
                <a:schemeClr val="accent4">
                  <a:lumMod val="60000"/>
                  <a:lumOff val="40000"/>
                </a:schemeClr>
              </a:solidFill>
              <a:latin typeface="AR ESSENCE" panose="02000000000000000000" pitchFamily="2" charset="0"/>
            </a:endParaRPr>
          </a:p>
        </p:txBody>
      </p:sp>
      <p:pic>
        <p:nvPicPr>
          <p:cNvPr id="12" name="Picture 4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15878" y="5657325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5"/>
          <p:cNvSpPr txBox="1">
            <a:spLocks noChangeArrowheads="1"/>
          </p:cNvSpPr>
          <p:nvPr/>
        </p:nvSpPr>
        <p:spPr bwMode="auto">
          <a:xfrm>
            <a:off x="457200" y="6424613"/>
            <a:ext cx="11234928" cy="34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rgbClr val="00B0F0"/>
                </a:solidFill>
                <a:latin typeface="AR ESSENCE" panose="02000000000000000000" pitchFamily="2" charset="0"/>
                <a:cs typeface="Arial" charset="0"/>
              </a:rPr>
              <a:t>Ein feste Burg ist unser Gott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E3BCBA1-AE93-4D58-B082-18E8EDC9C1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16113"/>
            <a:ext cx="11234928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Ein feste Burg ist unser Gott, ein gute Wehr und Waffen.</a:t>
            </a:r>
          </a:p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Er hilft uns frei aus aller Not, die uns jetzt hat betroffen.</a:t>
            </a:r>
          </a:p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Der alt böse Feind mit Ernst er‘s jetzt meint;</a:t>
            </a:r>
          </a:p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groß Macht und viel List sein grausam Rüstung ist,</a:t>
            </a:r>
          </a:p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auf </a:t>
            </a:r>
            <a:r>
              <a:rPr lang="de-DE" kern="0" dirty="0" err="1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Erd</a:t>
            </a:r>
            <a:r>
              <a:rPr lang="de-DE" kern="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‘ ist nicht </a:t>
            </a:r>
            <a:r>
              <a:rPr lang="de-DE" kern="0" dirty="0" err="1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seinsgleichen</a:t>
            </a:r>
            <a:r>
              <a:rPr lang="de-DE" kern="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11037151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457200" y="274638"/>
            <a:ext cx="11234928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 ESSENCE" panose="02000000000000000000" pitchFamily="2" charset="0"/>
              </a:rPr>
              <a:t>1. Gott ist deine Zuflucht</a:t>
            </a:r>
            <a:endParaRPr lang="de-DE" sz="5400" dirty="0">
              <a:solidFill>
                <a:schemeClr val="accent4">
                  <a:lumMod val="60000"/>
                  <a:lumOff val="40000"/>
                </a:schemeClr>
              </a:solidFill>
              <a:latin typeface="AR ESSENCE" panose="02000000000000000000" pitchFamily="2" charset="0"/>
            </a:endParaRPr>
          </a:p>
        </p:txBody>
      </p:sp>
      <p:pic>
        <p:nvPicPr>
          <p:cNvPr id="12" name="Picture 4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15878" y="5657325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5"/>
          <p:cNvSpPr txBox="1">
            <a:spLocks noChangeArrowheads="1"/>
          </p:cNvSpPr>
          <p:nvPr/>
        </p:nvSpPr>
        <p:spPr bwMode="auto">
          <a:xfrm>
            <a:off x="457200" y="6424613"/>
            <a:ext cx="11234928" cy="34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rgbClr val="00B0F0"/>
                </a:solidFill>
                <a:latin typeface="AR ESSENCE" panose="02000000000000000000" pitchFamily="2" charset="0"/>
                <a:cs typeface="Arial" charset="0"/>
              </a:rPr>
              <a:t>Ein feste Burg ist unser Gott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186F19F-973E-4EC5-95AB-2FF35D626E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16113"/>
            <a:ext cx="11234928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Möglicher geschichtlicher Hintergrund 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(2. Chronik 20 oder 2. Chronik 32)</a:t>
            </a:r>
          </a:p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 „Das einzige Beständige im Universum ist Gott.“ (B. Peters)</a:t>
            </a:r>
          </a:p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Die in unseren Augen </a:t>
            </a:r>
            <a:r>
              <a:rPr lang="de-DE" kern="0" dirty="0" err="1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unerschütterlichsten</a:t>
            </a: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 Dinge sind in Bewegung 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(Psalm 60,4; 102,26-28; </a:t>
            </a:r>
            <a:r>
              <a:rPr lang="pl-PL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Jesaja 13,13; 24,18; 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54,10; </a:t>
            </a:r>
            <a:r>
              <a:rPr lang="pl-PL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Jeremia 10,10; 51,29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marL="0" indent="0">
              <a:buNone/>
              <a:tabLst>
                <a:tab pos="719138" algn="l"/>
              </a:tabLst>
              <a:defRPr/>
            </a:pPr>
            <a:endParaRPr lang="de-DE" kern="0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9151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457200" y="274638"/>
            <a:ext cx="11234928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 ESSENCE" panose="02000000000000000000" pitchFamily="2" charset="0"/>
              </a:rPr>
              <a:t>1. Gott ist deine Zuflucht</a:t>
            </a:r>
            <a:endParaRPr lang="de-DE" sz="5400" dirty="0">
              <a:solidFill>
                <a:schemeClr val="accent4">
                  <a:lumMod val="60000"/>
                  <a:lumOff val="40000"/>
                </a:schemeClr>
              </a:solidFill>
              <a:latin typeface="AR ESSENCE" panose="02000000000000000000" pitchFamily="2" charset="0"/>
            </a:endParaRPr>
          </a:p>
        </p:txBody>
      </p:sp>
      <p:pic>
        <p:nvPicPr>
          <p:cNvPr id="12" name="Picture 4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15878" y="5657325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5"/>
          <p:cNvSpPr txBox="1">
            <a:spLocks noChangeArrowheads="1"/>
          </p:cNvSpPr>
          <p:nvPr/>
        </p:nvSpPr>
        <p:spPr bwMode="auto">
          <a:xfrm>
            <a:off x="457200" y="6424613"/>
            <a:ext cx="11234928" cy="34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rgbClr val="00B0F0"/>
                </a:solidFill>
                <a:latin typeface="AR ESSENCE" panose="02000000000000000000" pitchFamily="2" charset="0"/>
                <a:cs typeface="Arial" charset="0"/>
              </a:rPr>
              <a:t>Ein feste Burg ist unser Gott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D257207-DCBA-40B2-A1E2-A7D4D7E41E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298" y="1246550"/>
            <a:ext cx="8429404" cy="5178063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55EA8378-7AAC-40C1-90AB-B5C0865D1ABD}"/>
              </a:ext>
            </a:extLst>
          </p:cNvPr>
          <p:cNvSpPr/>
          <p:nvPr/>
        </p:nvSpPr>
        <p:spPr>
          <a:xfrm>
            <a:off x="41443" y="6098406"/>
            <a:ext cx="18693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young-germany.jp</a:t>
            </a:r>
          </a:p>
        </p:txBody>
      </p:sp>
    </p:spTree>
    <p:extLst>
      <p:ext uri="{BB962C8B-B14F-4D97-AF65-F5344CB8AC3E}">
        <p14:creationId xmlns:p14="http://schemas.microsoft.com/office/powerpoint/2010/main" val="2707948683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457200" y="274638"/>
            <a:ext cx="11234928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 ESSENCE" panose="02000000000000000000" pitchFamily="2" charset="0"/>
              </a:rPr>
              <a:t>Ein feste Burg ist unser Gott (2)</a:t>
            </a:r>
            <a:endParaRPr lang="de-DE" sz="5400" dirty="0">
              <a:solidFill>
                <a:schemeClr val="accent4">
                  <a:lumMod val="60000"/>
                  <a:lumOff val="40000"/>
                </a:schemeClr>
              </a:solidFill>
              <a:latin typeface="AR ESSENCE" panose="02000000000000000000" pitchFamily="2" charset="0"/>
            </a:endParaRPr>
          </a:p>
        </p:txBody>
      </p:sp>
      <p:pic>
        <p:nvPicPr>
          <p:cNvPr id="12" name="Picture 4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15878" y="5657325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5"/>
          <p:cNvSpPr txBox="1">
            <a:spLocks noChangeArrowheads="1"/>
          </p:cNvSpPr>
          <p:nvPr/>
        </p:nvSpPr>
        <p:spPr bwMode="auto">
          <a:xfrm>
            <a:off x="457200" y="6424613"/>
            <a:ext cx="11234928" cy="34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rgbClr val="00B0F0"/>
                </a:solidFill>
                <a:latin typeface="AR ESSENCE" panose="02000000000000000000" pitchFamily="2" charset="0"/>
                <a:cs typeface="Arial" charset="0"/>
              </a:rPr>
              <a:t>Ein feste Burg ist unser Gott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E3BCBA1-AE93-4D58-B082-18E8EDC9C1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16113"/>
            <a:ext cx="11234928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Mit unsrer Macht ist nichts getan, wir sind gar bald verloren;</a:t>
            </a:r>
          </a:p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es streit' für uns der rechte Mann, den Gott hat selbst erkoren.</a:t>
            </a:r>
          </a:p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Fragst du, wer der ist? Er heißt Jesus Christ,</a:t>
            </a:r>
          </a:p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der Herr Zebaoth, und ist kein andrer Gott,</a:t>
            </a:r>
          </a:p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das Feld muss er behalten.</a:t>
            </a:r>
          </a:p>
        </p:txBody>
      </p:sp>
    </p:spTree>
    <p:extLst>
      <p:ext uri="{BB962C8B-B14F-4D97-AF65-F5344CB8AC3E}">
        <p14:creationId xmlns:p14="http://schemas.microsoft.com/office/powerpoint/2010/main" val="2493269156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682</Words>
  <Application>Microsoft Office PowerPoint</Application>
  <PresentationFormat>Breitbild</PresentationFormat>
  <Paragraphs>69</Paragraphs>
  <Slides>15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2" baseType="lpstr">
      <vt:lpstr>AR ESSENCE</vt:lpstr>
      <vt:lpstr>Arial</vt:lpstr>
      <vt:lpstr>Calibri</vt:lpstr>
      <vt:lpstr>Calibri Light</vt:lpstr>
      <vt:lpstr>Verdana</vt:lpstr>
      <vt:lpstr>Wingdings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Psalm 46,1-12: Ein feste Burg ist unser Gott</dc:title>
  <dc:creator>Sascha Kriegler</dc:creator>
  <cp:lastModifiedBy>Windows-Benutzer</cp:lastModifiedBy>
  <cp:revision>209</cp:revision>
  <dcterms:created xsi:type="dcterms:W3CDTF">2015-12-06T14:34:46Z</dcterms:created>
  <dcterms:modified xsi:type="dcterms:W3CDTF">2018-02-25T08:07:37Z</dcterms:modified>
</cp:coreProperties>
</file>