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6.jpg" ContentType="image/unknown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9.jpg" ContentType="image/unknown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2"/>
  </p:notesMasterIdLst>
  <p:sldIdLst>
    <p:sldId id="585" r:id="rId2"/>
    <p:sldId id="700" r:id="rId3"/>
    <p:sldId id="764" r:id="rId4"/>
    <p:sldId id="796" r:id="rId5"/>
    <p:sldId id="797" r:id="rId6"/>
    <p:sldId id="798" r:id="rId7"/>
    <p:sldId id="799" r:id="rId8"/>
    <p:sldId id="800" r:id="rId9"/>
    <p:sldId id="801" r:id="rId10"/>
    <p:sldId id="802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FF00"/>
    <a:srgbClr val="EAEFF7"/>
    <a:srgbClr val="D2D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7" autoAdjust="0"/>
  </p:normalViewPr>
  <p:slideViewPr>
    <p:cSldViewPr snapToGrid="0">
      <p:cViewPr varScale="1">
        <p:scale>
          <a:sx n="111" d="100"/>
          <a:sy n="111" d="100"/>
        </p:scale>
        <p:origin x="456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0F090-7E74-4FFD-BE36-E9B69AED82C3}" type="datetimeFigureOut">
              <a:rPr lang="de-DE" smtClean="0"/>
              <a:t>15.07.2023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64BAB-5BA2-4FE7-B15A-FCB7F3CF80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0919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4BAB-5BA2-4FE7-B15A-FCB7F3CF80A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7729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4BAB-5BA2-4FE7-B15A-FCB7F3CF80A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8844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4BAB-5BA2-4FE7-B15A-FCB7F3CF80A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0876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4BAB-5BA2-4FE7-B15A-FCB7F3CF80A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8113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4BAB-5BA2-4FE7-B15A-FCB7F3CF80A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5796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4BAB-5BA2-4FE7-B15A-FCB7F3CF80A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8044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4BAB-5BA2-4FE7-B15A-FCB7F3CF80AF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6563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15.07.2023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149593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15.07.2023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167047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15.07.2023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504315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15.07.2023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417278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15.07.2023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148803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15.07.2023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924734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15.07.2023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043208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15.07.2023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212909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15.07.2023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458274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15.07.2023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897840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15.07.2023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655982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78052-0DDC-454C-BFA8-EE9E5D62F210}" type="datetimeFigureOut">
              <a:rPr lang="de-DE" smtClean="0"/>
              <a:t>15.07.2023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459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julianbrayrecessionbuster07944217476.blogspot.com/2016/02/tally-ho-record-762-holiday-flight-spot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otherfood-devos.com/2015/07/jesus-descent.html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ixabay.com/en/faith-love-hope-away-straight-441401/" TargetMode="Externa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ngall.com/sandwich-png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Picture 4" descr="logo">
            <a:extLst>
              <a:ext uri="{FF2B5EF4-FFF2-40B4-BE49-F238E27FC236}">
                <a16:creationId xmlns:a16="http://schemas.microsoft.com/office/drawing/2014/main" id="{FA509D64-B823-47C6-AE2F-D6A36D660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830022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-9525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457199" y="274638"/>
            <a:ext cx="8543925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Sieben Wahrheiten, um reich zu werden</a:t>
            </a:r>
            <a:endParaRPr lang="de-DE" sz="32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</a:endParaRPr>
          </a:p>
        </p:txBody>
      </p:sp>
      <p:pic>
        <p:nvPicPr>
          <p:cNvPr id="10" name="Picture 4" descr="logo">
            <a:extLst>
              <a:ext uri="{FF2B5EF4-FFF2-40B4-BE49-F238E27FC236}">
                <a16:creationId xmlns:a16="http://schemas.microsoft.com/office/drawing/2014/main" id="{CB64CCA8-1375-4D87-BCE6-1D824757A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6A326F71-41C5-403C-B067-45190D54D33B}"/>
              </a:ext>
            </a:extLst>
          </p:cNvPr>
          <p:cNvSpPr/>
          <p:nvPr/>
        </p:nvSpPr>
        <p:spPr>
          <a:xfrm>
            <a:off x="457200" y="1989138"/>
            <a:ext cx="11320272" cy="4635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36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Du bist geliebt</a:t>
            </a:r>
          </a:p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36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Du musst glauben</a:t>
            </a:r>
          </a:p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36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Du bekommst Leben</a:t>
            </a:r>
          </a:p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36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Du lebst mit Glauben, Hoffnung und Liebe</a:t>
            </a:r>
          </a:p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36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Du schlägst dich durch, weil Christus dich stärkt</a:t>
            </a:r>
          </a:p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36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Du machst zu Jüngern</a:t>
            </a:r>
          </a:p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36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Du bist begleitet</a:t>
            </a:r>
          </a:p>
        </p:txBody>
      </p:sp>
    </p:spTree>
    <p:extLst>
      <p:ext uri="{BB962C8B-B14F-4D97-AF65-F5344CB8AC3E}">
        <p14:creationId xmlns:p14="http://schemas.microsoft.com/office/powerpoint/2010/main" val="369682633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-9525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457199" y="274638"/>
            <a:ext cx="8543925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Sieben Wahrheiten, um reich zu werden</a:t>
            </a:r>
            <a:endParaRPr lang="de-DE" sz="32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</a:endParaRPr>
          </a:p>
        </p:txBody>
      </p:sp>
      <p:pic>
        <p:nvPicPr>
          <p:cNvPr id="10" name="Picture 4" descr="logo">
            <a:extLst>
              <a:ext uri="{FF2B5EF4-FFF2-40B4-BE49-F238E27FC236}">
                <a16:creationId xmlns:a16="http://schemas.microsoft.com/office/drawing/2014/main" id="{CB64CCA8-1375-4D87-BCE6-1D824757A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B88FE51-FEA5-3DDF-208C-89FE034B12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67751" y="1897809"/>
            <a:ext cx="8285010" cy="4142505"/>
          </a:xfrm>
          <a:prstGeom prst="rect">
            <a:avLst/>
          </a:prstGeom>
        </p:spPr>
      </p:pic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53C5E233-C018-5F65-8A34-348813C4BF53}"/>
              </a:ext>
            </a:extLst>
          </p:cNvPr>
          <p:cNvCxnSpPr>
            <a:cxnSpLocks/>
          </p:cNvCxnSpPr>
          <p:nvPr/>
        </p:nvCxnSpPr>
        <p:spPr>
          <a:xfrm>
            <a:off x="2317173" y="2263776"/>
            <a:ext cx="4613563" cy="3534351"/>
          </a:xfrm>
          <a:prstGeom prst="line">
            <a:avLst/>
          </a:prstGeom>
          <a:ln w="168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899ADD51-C1C1-8651-D233-003D07C3DDC1}"/>
              </a:ext>
            </a:extLst>
          </p:cNvPr>
          <p:cNvCxnSpPr>
            <a:cxnSpLocks/>
          </p:cNvCxnSpPr>
          <p:nvPr/>
        </p:nvCxnSpPr>
        <p:spPr>
          <a:xfrm flipH="1">
            <a:off x="2410691" y="1989138"/>
            <a:ext cx="4288557" cy="3930082"/>
          </a:xfrm>
          <a:prstGeom prst="line">
            <a:avLst/>
          </a:prstGeom>
          <a:ln w="168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9403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Sieben Wahrheiten, um reich zu werden</a:t>
            </a:r>
          </a:p>
        </p:txBody>
      </p:sp>
      <p:pic>
        <p:nvPicPr>
          <p:cNvPr id="13" name="Picture 4" descr="logo">
            <a:extLst>
              <a:ext uri="{FF2B5EF4-FFF2-40B4-BE49-F238E27FC236}">
                <a16:creationId xmlns:a16="http://schemas.microsoft.com/office/drawing/2014/main" id="{1CA4DC65-4871-4B31-A4DD-536662850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1A5BA95F-E0C4-4BA8-8843-8B679BF44985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524875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1. Du bist geliebt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6AF282A-51AB-41D3-6CDE-0E205834D3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67751" y="1897810"/>
            <a:ext cx="7853090" cy="4142505"/>
          </a:xfrm>
          <a:prstGeom prst="rect">
            <a:avLst/>
          </a:prstGeom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D3264B85-327D-BD09-5499-FADD93C40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841" y="3584966"/>
            <a:ext cx="3584113" cy="76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Johannes 3,16</a:t>
            </a:r>
            <a:endParaRPr lang="de-DE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6408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Sieben Wahrheiten, um reich zu werden</a:t>
            </a:r>
          </a:p>
        </p:txBody>
      </p:sp>
      <p:pic>
        <p:nvPicPr>
          <p:cNvPr id="13" name="Picture 4" descr="logo">
            <a:extLst>
              <a:ext uri="{FF2B5EF4-FFF2-40B4-BE49-F238E27FC236}">
                <a16:creationId xmlns:a16="http://schemas.microsoft.com/office/drawing/2014/main" id="{1CA4DC65-4871-4B31-A4DD-536662850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1A5BA95F-E0C4-4BA8-8843-8B679BF44985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524875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2. Du musst glauben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B50D1BD-E515-07C7-A965-48F1311B26EB}"/>
              </a:ext>
            </a:extLst>
          </p:cNvPr>
          <p:cNvSpPr txBox="1"/>
          <p:nvPr/>
        </p:nvSpPr>
        <p:spPr>
          <a:xfrm>
            <a:off x="7012676" y="5776297"/>
            <a:ext cx="21328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unendlichgeliebt.de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1B2E8BAA-0E3E-4358-EC17-ACCFC8B705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751" y="1894828"/>
            <a:ext cx="6244925" cy="4152876"/>
          </a:xfrm>
          <a:prstGeom prst="rect">
            <a:avLst/>
          </a:prstGeom>
        </p:spPr>
      </p:pic>
      <p:sp>
        <p:nvSpPr>
          <p:cNvPr id="17" name="Rectangle 6">
            <a:extLst>
              <a:ext uri="{FF2B5EF4-FFF2-40B4-BE49-F238E27FC236}">
                <a16:creationId xmlns:a16="http://schemas.microsoft.com/office/drawing/2014/main" id="{3894B93F-DACE-018B-E68B-AFD96B4BE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841" y="3584966"/>
            <a:ext cx="3584113" cy="76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Johannes 3,16</a:t>
            </a:r>
            <a:endParaRPr lang="de-DE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6937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Sieben Wahrheiten, um reich zu werden</a:t>
            </a:r>
          </a:p>
        </p:txBody>
      </p:sp>
      <p:pic>
        <p:nvPicPr>
          <p:cNvPr id="13" name="Picture 4" descr="logo">
            <a:extLst>
              <a:ext uri="{FF2B5EF4-FFF2-40B4-BE49-F238E27FC236}">
                <a16:creationId xmlns:a16="http://schemas.microsoft.com/office/drawing/2014/main" id="{1CA4DC65-4871-4B31-A4DD-536662850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1A5BA95F-E0C4-4BA8-8843-8B679BF44985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524875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3. Du bekommst Leben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B50D1BD-E515-07C7-A965-48F1311B26EB}"/>
              </a:ext>
            </a:extLst>
          </p:cNvPr>
          <p:cNvSpPr txBox="1"/>
          <p:nvPr/>
        </p:nvSpPr>
        <p:spPr>
          <a:xfrm>
            <a:off x="8335213" y="5771231"/>
            <a:ext cx="21328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greator.com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B48E617-71D8-7BBB-FA10-706A182341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751" y="1897810"/>
            <a:ext cx="7567462" cy="4152875"/>
          </a:xfrm>
          <a:prstGeom prst="rect">
            <a:avLst/>
          </a:prstGeom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D65DE91E-8486-3D3B-78F8-0A477ABE8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841" y="3584966"/>
            <a:ext cx="3584113" cy="76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Johannes 3,16</a:t>
            </a:r>
            <a:endParaRPr lang="de-DE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0402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Sieben Wahrheiten, um reich zu werden</a:t>
            </a:r>
          </a:p>
        </p:txBody>
      </p:sp>
      <p:pic>
        <p:nvPicPr>
          <p:cNvPr id="13" name="Picture 4" descr="logo">
            <a:extLst>
              <a:ext uri="{FF2B5EF4-FFF2-40B4-BE49-F238E27FC236}">
                <a16:creationId xmlns:a16="http://schemas.microsoft.com/office/drawing/2014/main" id="{1CA4DC65-4871-4B31-A4DD-536662850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1A5BA95F-E0C4-4BA8-8843-8B679BF44985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524875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4. Du lebst mit Glauben, Hoffnung und Liebe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1B2E8BAA-0E3E-4358-EC17-ACCFC8B705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767751" y="1897810"/>
            <a:ext cx="5880176" cy="4152875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4284A405-ACCD-1DAC-BA6B-50837115246A}"/>
              </a:ext>
            </a:extLst>
          </p:cNvPr>
          <p:cNvSpPr txBox="1"/>
          <p:nvPr/>
        </p:nvSpPr>
        <p:spPr>
          <a:xfrm>
            <a:off x="3052231" y="2479709"/>
            <a:ext cx="13112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</a:rPr>
              <a:t>Jesus!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D78E5C9-3712-E53B-B27C-0091067F8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841" y="3584966"/>
            <a:ext cx="3584113" cy="76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1. Korinther 13,13</a:t>
            </a:r>
            <a:endParaRPr lang="de-DE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8180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Sieben Wahrheiten, um reich zu werden</a:t>
            </a:r>
          </a:p>
        </p:txBody>
      </p:sp>
      <p:pic>
        <p:nvPicPr>
          <p:cNvPr id="13" name="Picture 4" descr="logo">
            <a:extLst>
              <a:ext uri="{FF2B5EF4-FFF2-40B4-BE49-F238E27FC236}">
                <a16:creationId xmlns:a16="http://schemas.microsoft.com/office/drawing/2014/main" id="{1CA4DC65-4871-4B31-A4DD-536662850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1A5BA95F-E0C4-4BA8-8843-8B679BF44985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524875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5. Du schlägst dich durch, weil Christus dich stärkt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251A493-C97D-DB05-A015-DACBFD5516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751" y="1897810"/>
            <a:ext cx="6190727" cy="4166963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C337E5D-8AED-BAB5-BA3E-273BB6BB44CC}"/>
              </a:ext>
            </a:extLst>
          </p:cNvPr>
          <p:cNvSpPr txBox="1"/>
          <p:nvPr/>
        </p:nvSpPr>
        <p:spPr>
          <a:xfrm>
            <a:off x="7012676" y="5776297"/>
            <a:ext cx="21328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gettyimages.de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F6A3A9-7A3A-374E-1C06-019AE46B2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841" y="3584966"/>
            <a:ext cx="3584113" cy="76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Philipper 4,13</a:t>
            </a:r>
            <a:endParaRPr lang="de-DE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4339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CDE0758-076A-FE92-109C-8DC8BFCC5E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879"/>
          <a:stretch/>
        </p:blipFill>
        <p:spPr>
          <a:xfrm>
            <a:off x="767751" y="1897810"/>
            <a:ext cx="7597439" cy="3785045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Sieben Wahrheiten, um reich zu werden</a:t>
            </a:r>
          </a:p>
        </p:txBody>
      </p:sp>
      <p:pic>
        <p:nvPicPr>
          <p:cNvPr id="13" name="Picture 4" descr="logo">
            <a:extLst>
              <a:ext uri="{FF2B5EF4-FFF2-40B4-BE49-F238E27FC236}">
                <a16:creationId xmlns:a16="http://schemas.microsoft.com/office/drawing/2014/main" id="{1CA4DC65-4871-4B31-A4DD-536662850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1A5BA95F-E0C4-4BA8-8843-8B679BF44985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524875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6. Du machst zu Jüngern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C337E5D-8AED-BAB5-BA3E-273BB6BB44CC}"/>
              </a:ext>
            </a:extLst>
          </p:cNvPr>
          <p:cNvSpPr txBox="1"/>
          <p:nvPr/>
        </p:nvSpPr>
        <p:spPr>
          <a:xfrm>
            <a:off x="5138148" y="5635164"/>
            <a:ext cx="34826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jochenteuffel.files.wordpress.com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64BBB0-4564-6464-76B8-F93AE2CED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7841" y="2954480"/>
            <a:ext cx="5141343" cy="1961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Hingehend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sym typeface="Wingdings" pitchFamily="2" charset="2"/>
              </a:rPr>
              <a:t>			Taufend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sym typeface="Wingdings" pitchFamily="2" charset="2"/>
              </a:rPr>
              <a:t>					Lehrend</a:t>
            </a:r>
            <a:endParaRPr lang="de-DE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0E532D1-0690-E8D0-76CB-8D2C2A5ED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841" y="3584966"/>
            <a:ext cx="3584113" cy="76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Matthäus 28,19-20</a:t>
            </a:r>
            <a:endParaRPr lang="de-DE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4528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Sieben Wahrheiten, um reich zu werden</a:t>
            </a:r>
          </a:p>
        </p:txBody>
      </p:sp>
      <p:pic>
        <p:nvPicPr>
          <p:cNvPr id="13" name="Picture 4" descr="logo">
            <a:extLst>
              <a:ext uri="{FF2B5EF4-FFF2-40B4-BE49-F238E27FC236}">
                <a16:creationId xmlns:a16="http://schemas.microsoft.com/office/drawing/2014/main" id="{1CA4DC65-4871-4B31-A4DD-536662850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1A5BA95F-E0C4-4BA8-8843-8B679BF44985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524875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7. Du bist begleitet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66B5D03-E393-BBF9-234B-9127BC9FC8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67751" y="1897810"/>
            <a:ext cx="5715346" cy="417220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162ECCD-E8B3-63E2-D60C-A1AFC7DDC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24" y="2558277"/>
            <a:ext cx="6157859" cy="3577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		Alle Macht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sym typeface="Wingdings" pitchFamily="2" charset="2"/>
              </a:rPr>
              <a:t>		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sz="20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sym typeface="Wingdings" pitchFamily="2" charset="2"/>
              </a:rPr>
              <a:t>	</a:t>
            </a:r>
            <a:r>
              <a:rPr lang="de-DE" sz="11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sym typeface="Wingdings" pitchFamily="2" charset="2"/>
              </a:rPr>
              <a:t>	</a:t>
            </a:r>
            <a:endParaRPr lang="de-DE" sz="2000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sym typeface="Wingdings" pitchFamily="2" charset="2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sym typeface="Wingdings" pitchFamily="2" charset="2"/>
              </a:rPr>
              <a:t>	Macht zu Jüngern!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sz="44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sym typeface="Wingdings" pitchFamily="2" charset="2"/>
              </a:rPr>
              <a:t>	</a:t>
            </a: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sym typeface="Wingdings" pitchFamily="2" charset="2"/>
              </a:rPr>
              <a:t>	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sym typeface="Wingdings" pitchFamily="2" charset="2"/>
              </a:rPr>
              <a:t>Bei euch</a:t>
            </a:r>
            <a:endParaRPr lang="de-DE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8867307-DA43-5D4D-0D3A-BC6EA8F60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841" y="3584966"/>
            <a:ext cx="3584113" cy="76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Matthäus 28,19-20</a:t>
            </a:r>
            <a:endParaRPr lang="de-DE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8495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</Words>
  <Application>Microsoft Office PowerPoint</Application>
  <PresentationFormat>Breitbild</PresentationFormat>
  <Paragraphs>51</Paragraphs>
  <Slides>10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 ESSENCE</vt:lpstr>
      <vt:lpstr>Arial</vt:lpstr>
      <vt:lpstr>Calibri</vt:lpstr>
      <vt:lpstr>Calibri Light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Sieben Wahrheiten, um reich zu werden</dc:title>
  <dc:creator>Sascha Kriegler</dc:creator>
  <cp:lastModifiedBy>Sascha Kriegler</cp:lastModifiedBy>
  <cp:revision>564</cp:revision>
  <dcterms:created xsi:type="dcterms:W3CDTF">2015-12-06T14:34:46Z</dcterms:created>
  <dcterms:modified xsi:type="dcterms:W3CDTF">2023-07-15T21:26:06Z</dcterms:modified>
</cp:coreProperties>
</file>