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0"/>
  </p:notesMasterIdLst>
  <p:sldIdLst>
    <p:sldId id="318" r:id="rId3"/>
    <p:sldId id="314" r:id="rId4"/>
    <p:sldId id="302" r:id="rId5"/>
    <p:sldId id="315" r:id="rId6"/>
    <p:sldId id="316" r:id="rId7"/>
    <p:sldId id="317" r:id="rId8"/>
    <p:sldId id="319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97D9"/>
    <a:srgbClr val="008000"/>
    <a:srgbClr val="FF0000"/>
    <a:srgbClr val="000066"/>
    <a:srgbClr val="003399"/>
    <a:srgbClr val="FFFFFF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87995" autoAdjust="0"/>
  </p:normalViewPr>
  <p:slideViewPr>
    <p:cSldViewPr>
      <p:cViewPr>
        <p:scale>
          <a:sx n="75" d="100"/>
          <a:sy n="75" d="100"/>
        </p:scale>
        <p:origin x="-186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054419-1977-4B48-91D8-87A34BE9B8E7}" type="datetimeFigureOut">
              <a:rPr lang="de-DE"/>
              <a:pPr>
                <a:defRPr/>
              </a:pPr>
              <a:t>19.06.2015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E5D9E3-5386-402E-881F-685C6169B6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392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5D9E3-5386-402E-881F-685C6169B6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F862-911A-42BB-9C49-D1C1E6B1C0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B89F-2E4A-4DCE-94A7-6348472AF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C30E-CA6D-4632-9397-0AC1C74A3F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393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7088" y="1481138"/>
            <a:ext cx="3460750" cy="122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902C-19A8-4106-8CD0-8B295974C6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27775" y="917575"/>
            <a:ext cx="1770063" cy="1784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14413" y="917575"/>
            <a:ext cx="5160962" cy="1784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413" y="917575"/>
            <a:ext cx="7073900" cy="304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23938" y="1481138"/>
            <a:ext cx="7073900" cy="1220787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014413" y="917575"/>
            <a:ext cx="7083425" cy="17843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1FEC-7258-4D80-855A-348D731B89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DC5F-362A-4611-8C2D-D0C587D015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9E52-62F5-47CC-A5F6-546DFC1F39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99F84-4659-4E0F-8A04-4283E6D8AE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5735-DBA0-461D-ACBE-5B7D5C8696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6CAA7-8A09-4A91-A061-87183D8E9D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10A0-3F37-4BDF-A8C7-18716DE177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EFE8625-828C-4AFC-93E1-87A771387A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50013"/>
            <a:ext cx="7385050" cy="273050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89938" y="6448425"/>
            <a:ext cx="755650" cy="273050"/>
          </a:xfrm>
          <a:prstGeom prst="rect">
            <a:avLst/>
          </a:prstGeom>
          <a:solidFill>
            <a:srgbClr val="FCC51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565A5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38" y="1481138"/>
            <a:ext cx="70739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14413" y="917575"/>
            <a:ext cx="707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bearbeiten.</a:t>
            </a:r>
          </a:p>
        </p:txBody>
      </p:sp>
      <p:sp>
        <p:nvSpPr>
          <p:cNvPr id="2331654" name="Text Box 6"/>
          <p:cNvSpPr txBox="1">
            <a:spLocks noChangeArrowheads="1"/>
          </p:cNvSpPr>
          <p:nvPr/>
        </p:nvSpPr>
        <p:spPr bwMode="auto">
          <a:xfrm>
            <a:off x="3762375" y="6492875"/>
            <a:ext cx="3635375" cy="204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3443" tIns="41721" rIns="83443" bIns="41721"/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sz="800" smtClean="0">
                <a:solidFill>
                  <a:srgbClr val="FFFFFF"/>
                </a:solidFill>
              </a:rPr>
              <a:t>© METRO SYSTEMS GmbH 2010-11</a:t>
            </a:r>
          </a:p>
        </p:txBody>
      </p:sp>
      <p:sp>
        <p:nvSpPr>
          <p:cNvPr id="2331655" name="Text Box 7"/>
          <p:cNvSpPr txBox="1">
            <a:spLocks noChangeArrowheads="1"/>
          </p:cNvSpPr>
          <p:nvPr/>
        </p:nvSpPr>
        <p:spPr bwMode="auto">
          <a:xfrm>
            <a:off x="1023938" y="6534150"/>
            <a:ext cx="2844800" cy="122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algn="l" defTabSz="871538">
              <a:defRPr>
                <a:solidFill>
                  <a:schemeClr val="tx1"/>
                </a:solidFill>
                <a:latin typeface="Arial" charset="0"/>
              </a:defRPr>
            </a:lvl1pPr>
            <a:lvl2pPr marL="417513" algn="l" defTabSz="871538">
              <a:defRPr>
                <a:solidFill>
                  <a:schemeClr val="tx1"/>
                </a:solidFill>
                <a:latin typeface="Arial" charset="0"/>
              </a:defRPr>
            </a:lvl2pPr>
            <a:lvl3pPr marL="835025" algn="l" defTabSz="871538">
              <a:defRPr>
                <a:solidFill>
                  <a:schemeClr val="tx1"/>
                </a:solidFill>
                <a:latin typeface="Arial" charset="0"/>
              </a:defRPr>
            </a:lvl3pPr>
            <a:lvl4pPr marL="1250950" algn="l" defTabSz="871538">
              <a:defRPr>
                <a:solidFill>
                  <a:schemeClr val="tx1"/>
                </a:solidFill>
                <a:latin typeface="Arial" charset="0"/>
              </a:defRPr>
            </a:lvl4pPr>
            <a:lvl5pPr marL="1668463" algn="l" defTabSz="871538">
              <a:defRPr>
                <a:solidFill>
                  <a:schemeClr val="tx1"/>
                </a:solidFill>
                <a:latin typeface="Arial" charset="0"/>
              </a:defRPr>
            </a:lvl5pPr>
            <a:lvl6pPr marL="21256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828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400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7263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800" smtClean="0">
                <a:solidFill>
                  <a:srgbClr val="FFFFFF"/>
                </a:solidFill>
                <a:cs typeface="+mn-cs"/>
              </a:rPr>
              <a:t>MPOS Status all countries</a:t>
            </a:r>
          </a:p>
        </p:txBody>
      </p:sp>
      <p:pic>
        <p:nvPicPr>
          <p:cNvPr id="3080" name="Picture 9" descr="9941_MG_Logo_2010_d_RGB_M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573838"/>
            <a:ext cx="684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METRO SYSTEMS_Logo_RGB_large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6489700"/>
            <a:ext cx="8636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1"/>
          <p:cNvSpPr>
            <a:spLocks noChangeArrowheads="1"/>
          </p:cNvSpPr>
          <p:nvPr userDrawn="1"/>
        </p:nvSpPr>
        <p:spPr bwMode="auto">
          <a:xfrm>
            <a:off x="8447088" y="6465888"/>
            <a:ext cx="3238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3448" tIns="41724" rIns="83448" bIns="41724">
            <a:spAutoFit/>
          </a:bodyPr>
          <a:lstStyle/>
          <a:p>
            <a:pPr>
              <a:defRPr/>
            </a:pPr>
            <a:fld id="{5F1EFBB3-AF9B-49FA-96A6-F3E98FBC15FE}" type="slidenum">
              <a:rPr lang="de-DE" sz="1000" b="1">
                <a:solidFill>
                  <a:srgbClr val="00417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1000" b="1">
              <a:solidFill>
                <a:srgbClr val="00417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871538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defTabSz="8715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2563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2pPr>
      <a:lvl3pPr marL="89535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3pPr>
      <a:lvl4pPr marL="1312863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4pPr>
      <a:lvl5pPr marL="1638300" indent="-161925" algn="l" defTabSz="871538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5pPr>
      <a:lvl6pPr marL="20955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6pPr>
      <a:lvl7pPr marL="25527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7pPr>
      <a:lvl8pPr marL="30099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8pPr>
      <a:lvl9pPr marL="3467100" indent="-161925" algn="l" defTabSz="871538" rtl="0" fontAlgn="base">
        <a:lnSpc>
          <a:spcPct val="109000"/>
        </a:lnSpc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Zwischenablage\Neu YO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78" y="0"/>
            <a:ext cx="13359403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93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Zwischenablage\Neu YO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78" y="0"/>
            <a:ext cx="13359403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82315" y="4869160"/>
            <a:ext cx="3384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logos.wikia.com</a:t>
            </a:r>
          </a:p>
        </p:txBody>
      </p:sp>
      <p:pic>
        <p:nvPicPr>
          <p:cNvPr id="2" name="Picture 2" descr="http://img2.wikia.nocookie.net/__cb20110225043447/logopedia/images/1/10/You_Only_Live_Twic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3025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50" y="4595494"/>
            <a:ext cx="2969345" cy="127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YOLT –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You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only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live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twice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\Zwischenablage\Neu YO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78" y="0"/>
            <a:ext cx="13359403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YOLT –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You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only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live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twice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8189"/>
            <a:ext cx="8435975" cy="5185147"/>
          </a:xfrm>
        </p:spPr>
        <p:txBody>
          <a:bodyPr/>
          <a:lstStyle/>
          <a:p>
            <a:pPr marL="4763" indent="-4763">
              <a:buNone/>
            </a:pPr>
            <a:r>
              <a:rPr lang="de-DE" sz="2000" b="1" dirty="0" smtClean="0">
                <a:solidFill>
                  <a:schemeClr val="accent1"/>
                </a:solidFill>
              </a:rPr>
              <a:t>Lukas 12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16b Ein </a:t>
            </a:r>
            <a:r>
              <a:rPr lang="de-DE" sz="2000" dirty="0">
                <a:solidFill>
                  <a:schemeClr val="accent1"/>
                </a:solidFill>
              </a:rPr>
              <a:t>reicher Gutsbesitzer hatte eine besonders gute Ernte.</a:t>
            </a:r>
          </a:p>
          <a:p>
            <a:pPr marL="4763" indent="-4763">
              <a:buNone/>
            </a:pPr>
            <a:r>
              <a:rPr lang="de-DE" sz="2000" dirty="0">
                <a:solidFill>
                  <a:schemeClr val="accent1"/>
                </a:solidFill>
              </a:rPr>
              <a:t>17 Er überlegte: 'Wo soll ich bloß alles unterbringen? Meine Scheunen sind voll; da geht nichts mehr rein.'</a:t>
            </a:r>
          </a:p>
          <a:p>
            <a:pPr marL="4763" indent="-4763">
              <a:buNone/>
            </a:pPr>
            <a:r>
              <a:rPr lang="de-DE" sz="2000" dirty="0">
                <a:solidFill>
                  <a:schemeClr val="accent1"/>
                </a:solidFill>
              </a:rPr>
              <a:t>18 Er beschloss: 'Ich werde die alten Scheunen abreißen und neue bauen, so groß, dass ich das ganze Getreide, ja alles, was ich habe, darin unterbringen kann.</a:t>
            </a:r>
          </a:p>
          <a:p>
            <a:pPr marL="4763" indent="-4763">
              <a:buNone/>
            </a:pPr>
            <a:r>
              <a:rPr lang="de-DE" sz="2000" dirty="0">
                <a:solidFill>
                  <a:schemeClr val="accent1"/>
                </a:solidFill>
              </a:rPr>
              <a:t>19 Dann will ich mich zur Ruhe setzen. Ich habe für lange Zeit ausgesorgt. </a:t>
            </a:r>
            <a:r>
              <a:rPr lang="de-DE" sz="2000" dirty="0">
                <a:solidFill>
                  <a:srgbClr val="008000"/>
                </a:solidFill>
              </a:rPr>
              <a:t>Jetzt lasse ich es mir gut gehen. Ich will gut essen und trinken und mein Leben genießen</a:t>
            </a:r>
            <a:r>
              <a:rPr lang="de-DE" sz="2000" dirty="0" smtClean="0">
                <a:solidFill>
                  <a:srgbClr val="008000"/>
                </a:solidFill>
              </a:rPr>
              <a:t>!</a:t>
            </a:r>
            <a:r>
              <a:rPr lang="de-DE" sz="2000" dirty="0" smtClean="0">
                <a:solidFill>
                  <a:schemeClr val="accent1"/>
                </a:solidFill>
              </a:rPr>
              <a:t>‘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4763" indent="-4763">
              <a:buNone/>
            </a:pPr>
            <a:r>
              <a:rPr lang="de-DE" sz="2000" dirty="0">
                <a:solidFill>
                  <a:schemeClr val="accent1"/>
                </a:solidFill>
              </a:rPr>
              <a:t>20 Aber Gott sagte zu ihm: '</a:t>
            </a:r>
            <a:r>
              <a:rPr lang="de-DE" sz="2000" dirty="0">
                <a:solidFill>
                  <a:srgbClr val="FF0000"/>
                </a:solidFill>
              </a:rPr>
              <a:t>Du Narr!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chemeClr val="accent1"/>
                </a:solidFill>
              </a:rPr>
              <a:t>Noch in dieser Nacht wirst du sterben. Wer bekommt dann deinen ganzen Reichtum, den du angehäuft hast</a:t>
            </a:r>
            <a:r>
              <a:rPr lang="de-DE" sz="2000" dirty="0" smtClean="0">
                <a:solidFill>
                  <a:schemeClr val="accent1"/>
                </a:solidFill>
              </a:rPr>
              <a:t>?‘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4763" indent="-4763">
              <a:spcBef>
                <a:spcPts val="0"/>
              </a:spcBef>
              <a:buNone/>
            </a:pPr>
            <a:r>
              <a:rPr lang="de-DE" sz="2000" dirty="0">
                <a:solidFill>
                  <a:schemeClr val="accent1"/>
                </a:solidFill>
              </a:rPr>
              <a:t>21 So wird es allen gehen, die auf der Erde Reichtümer </a:t>
            </a:r>
            <a:r>
              <a:rPr lang="de-DE" sz="2000" dirty="0" smtClean="0">
                <a:solidFill>
                  <a:schemeClr val="accent1"/>
                </a:solidFill>
              </a:rPr>
              <a:t>sammeln,</a:t>
            </a:r>
          </a:p>
          <a:p>
            <a:pPr marL="4763" indent="-4763"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aber </a:t>
            </a:r>
            <a:r>
              <a:rPr lang="de-DE" sz="2000" dirty="0">
                <a:solidFill>
                  <a:srgbClr val="FF0000"/>
                </a:solidFill>
              </a:rPr>
              <a:t>mit leeren Händen vor Gott stehen</a:t>
            </a:r>
            <a:r>
              <a:rPr lang="de-DE" sz="2000" dirty="0" smtClean="0">
                <a:solidFill>
                  <a:srgbClr val="000000"/>
                </a:solidFill>
              </a:rPr>
              <a:t>.</a:t>
            </a:r>
            <a:endParaRPr lang="de-D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2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\Zwischenablage\Neu YO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78" y="0"/>
            <a:ext cx="13359403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YOLT –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You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only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live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twice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68189"/>
            <a:ext cx="8435975" cy="5185147"/>
          </a:xfrm>
        </p:spPr>
        <p:txBody>
          <a:bodyPr/>
          <a:lstStyle/>
          <a:p>
            <a:pPr marL="4763" indent="-4763">
              <a:buNone/>
            </a:pPr>
            <a:r>
              <a:rPr lang="de-DE" sz="2000" b="1" dirty="0" smtClean="0">
                <a:solidFill>
                  <a:schemeClr val="accent1"/>
                </a:solidFill>
              </a:rPr>
              <a:t>Prediger 11,9</a:t>
            </a:r>
          </a:p>
          <a:p>
            <a:pPr marL="4763" indent="-4763"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008000"/>
                </a:solidFill>
              </a:rPr>
              <a:t>Freue </a:t>
            </a:r>
            <a:r>
              <a:rPr lang="de-DE" sz="2000" dirty="0">
                <a:solidFill>
                  <a:srgbClr val="008000"/>
                </a:solidFill>
              </a:rPr>
              <a:t>dich</a:t>
            </a:r>
            <a:r>
              <a:rPr lang="de-DE" sz="2000" dirty="0">
                <a:solidFill>
                  <a:schemeClr val="accent1"/>
                </a:solidFill>
              </a:rPr>
              <a:t>, Jüngling, in deiner Jugend, und dein Herz mache dich </a:t>
            </a:r>
            <a:r>
              <a:rPr lang="de-DE" sz="2000" dirty="0">
                <a:solidFill>
                  <a:srgbClr val="008000"/>
                </a:solidFill>
              </a:rPr>
              <a:t>fröhlich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/>
                </a:solidFill>
              </a:rPr>
              <a:t>in den Tagen deiner Jugendzeit! </a:t>
            </a:r>
            <a:r>
              <a:rPr lang="de-DE" sz="2000" dirty="0">
                <a:solidFill>
                  <a:srgbClr val="008000"/>
                </a:solidFill>
              </a:rPr>
              <a:t>Und lebe nach dem, was dein Herz wünscht und wonach deine Augen </a:t>
            </a:r>
            <a:r>
              <a:rPr lang="de-DE" sz="2000" dirty="0" smtClean="0">
                <a:solidFill>
                  <a:srgbClr val="008000"/>
                </a:solidFill>
              </a:rPr>
              <a:t>ausschauen!</a:t>
            </a:r>
          </a:p>
          <a:p>
            <a:pPr marL="4763" indent="-4763">
              <a:spcBef>
                <a:spcPts val="0"/>
              </a:spcBef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Doch </a:t>
            </a:r>
            <a:r>
              <a:rPr lang="de-DE" sz="2000" dirty="0">
                <a:solidFill>
                  <a:srgbClr val="FF0000"/>
                </a:solidFill>
              </a:rPr>
              <a:t>wisse, dass um all dieser Dinge willen Gott dich zur Rechenschaft ziehen </a:t>
            </a:r>
            <a:r>
              <a:rPr lang="de-DE" sz="2000" dirty="0" smtClean="0">
                <a:solidFill>
                  <a:srgbClr val="FF0000"/>
                </a:solidFill>
              </a:rPr>
              <a:t>wird!</a:t>
            </a:r>
          </a:p>
          <a:p>
            <a:pPr marL="4763" indent="-4763">
              <a:buNone/>
            </a:pPr>
            <a:endParaRPr lang="de-DE" sz="2000" dirty="0">
              <a:solidFill>
                <a:schemeClr val="accent1"/>
              </a:solidFill>
            </a:endParaRPr>
          </a:p>
          <a:p>
            <a:pPr marL="4763" indent="-4763">
              <a:buNone/>
            </a:pPr>
            <a:r>
              <a:rPr lang="de-DE" sz="2000" b="1" dirty="0" smtClean="0">
                <a:solidFill>
                  <a:schemeClr val="accent1"/>
                </a:solidFill>
              </a:rPr>
              <a:t>Hebräer 9,27</a:t>
            </a:r>
            <a:endParaRPr lang="de-DE" sz="2000" b="1" dirty="0">
              <a:solidFill>
                <a:schemeClr val="accent1"/>
              </a:solidFill>
            </a:endParaRPr>
          </a:p>
          <a:p>
            <a:pPr marL="4763" indent="-4763">
              <a:buNone/>
            </a:pPr>
            <a:r>
              <a:rPr lang="de-DE" sz="2000" dirty="0">
                <a:solidFill>
                  <a:schemeClr val="accent1"/>
                </a:solidFill>
              </a:rPr>
              <a:t>Und wie es den Menschen bestimmt ist, einmal zu sterben,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danach aber das </a:t>
            </a:r>
            <a:r>
              <a:rPr lang="de-DE" sz="2000" dirty="0" smtClean="0">
                <a:solidFill>
                  <a:srgbClr val="FF0000"/>
                </a:solidFill>
              </a:rPr>
              <a:t>Gericht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marL="4763" indent="-4763">
              <a:buNone/>
            </a:pPr>
            <a:endParaRPr lang="de-DE" sz="2000" dirty="0" smtClean="0"/>
          </a:p>
          <a:p>
            <a:pPr marL="4763" indent="-4763">
              <a:buNone/>
            </a:pPr>
            <a:r>
              <a:rPr lang="de-DE" sz="2000" b="1" dirty="0" smtClean="0">
                <a:solidFill>
                  <a:schemeClr val="accent1"/>
                </a:solidFill>
              </a:rPr>
              <a:t>Psalm 90,12</a:t>
            </a:r>
          </a:p>
          <a:p>
            <a:pPr marL="4763" indent="-4763">
              <a:buNone/>
            </a:pPr>
            <a:r>
              <a:rPr lang="de-DE" sz="2000" dirty="0" smtClean="0">
                <a:solidFill>
                  <a:schemeClr val="accent1"/>
                </a:solidFill>
              </a:rPr>
              <a:t>Lehre uns bedenken, dass wir sterben müssen, auf dass wir </a:t>
            </a:r>
            <a:r>
              <a:rPr lang="de-DE" sz="2000" dirty="0" smtClean="0">
                <a:solidFill>
                  <a:srgbClr val="008000"/>
                </a:solidFill>
              </a:rPr>
              <a:t>klug werden.</a:t>
            </a:r>
          </a:p>
          <a:p>
            <a:pPr marL="4763" indent="-4763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826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ata\Zwischenablage\Neu YO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78" y="0"/>
            <a:ext cx="13359403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YOLT –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You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only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live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twice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Picture 2" descr="http://img2.wikia.nocookie.net/__cb20110225043447/logopedia/images/1/10/You_Only_Live_Twice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9" y="2276872"/>
            <a:ext cx="873025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457200" y="1628229"/>
            <a:ext cx="8435975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763" indent="-4763">
              <a:buFontTx/>
              <a:buNone/>
            </a:pPr>
            <a:r>
              <a:rPr lang="de-DE" sz="2000" b="1" dirty="0" smtClean="0">
                <a:solidFill>
                  <a:schemeClr val="accent1"/>
                </a:solidFill>
              </a:rPr>
              <a:t>Himmel oder Hölle?</a:t>
            </a:r>
          </a:p>
        </p:txBody>
      </p:sp>
      <p:sp>
        <p:nvSpPr>
          <p:cNvPr id="4" name="Rechteck 3"/>
          <p:cNvSpPr/>
          <p:nvPr/>
        </p:nvSpPr>
        <p:spPr>
          <a:xfrm>
            <a:off x="457200" y="5589588"/>
            <a:ext cx="7499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buNone/>
            </a:pPr>
            <a:r>
              <a:rPr lang="de-DE" sz="2000" dirty="0">
                <a:solidFill>
                  <a:srgbClr val="008000"/>
                </a:solidFill>
                <a:latin typeface="+mj-lt"/>
                <a:sym typeface="Wingdings" pitchFamily="2" charset="2"/>
              </a:rPr>
              <a:t> </a:t>
            </a:r>
            <a:r>
              <a:rPr lang="de-DE" sz="2000" dirty="0" smtClean="0">
                <a:solidFill>
                  <a:srgbClr val="008000"/>
                </a:solidFill>
                <a:latin typeface="+mj-lt"/>
              </a:rPr>
              <a:t>Jesus Christus liebt dich und kann dich retten!</a:t>
            </a:r>
            <a:endParaRPr lang="de-DE" sz="2000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8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ata\Zwischenablage\Neu YO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78" y="0"/>
            <a:ext cx="13359403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YOLT –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You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only</a:t>
            </a:r>
            <a:r>
              <a:rPr lang="de-DE" sz="3400" b="1" dirty="0" smtClean="0">
                <a:solidFill>
                  <a:schemeClr val="hlink"/>
                </a:solidFill>
                <a:latin typeface="Verdana" pitchFamily="34" charset="0"/>
              </a:rPr>
              <a:t> live </a:t>
            </a:r>
            <a:r>
              <a:rPr lang="de-DE" sz="3400" b="1" dirty="0" err="1" smtClean="0">
                <a:solidFill>
                  <a:schemeClr val="hlink"/>
                </a:solidFill>
                <a:latin typeface="Verdana" pitchFamily="34" charset="0"/>
              </a:rPr>
              <a:t>twice</a:t>
            </a:r>
            <a:endParaRPr lang="de-DE" sz="3400" dirty="0" smtClean="0">
              <a:solidFill>
                <a:schemeClr val="accent4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30176" y="6042774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studyabroadtanzania2014.files.wordpress.com</a:t>
            </a:r>
            <a:endParaRPr lang="de-DE" sz="1600" dirty="0"/>
          </a:p>
        </p:txBody>
      </p:sp>
      <p:pic>
        <p:nvPicPr>
          <p:cNvPr id="3078" name="Picture 6" descr="https://studyabroadtanzania2014.files.wordpress.com/2014/05/imag0217.jpg%3Fw%3D402%26h%3D2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2736"/>
            <a:ext cx="7295994" cy="4860956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6516216" y="2348880"/>
            <a:ext cx="1584176" cy="432048"/>
          </a:xfrm>
          <a:prstGeom prst="rect">
            <a:avLst/>
          </a:prstGeom>
          <a:solidFill>
            <a:srgbClr val="3597D9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252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Zwischenablage\Neu YO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2978" y="0"/>
            <a:ext cx="13359403" cy="72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55895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19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äsentation_Vorlage_METROSYSTEMS_4zu3_de_groß_20101026">
  <a:themeElements>
    <a:clrScheme name="Präsentation_Vorlage_METROSYSTEMS_4zu3_de_groß_20101026 1">
      <a:dk1>
        <a:srgbClr val="565A5B"/>
      </a:dk1>
      <a:lt1>
        <a:srgbClr val="FFFFFF"/>
      </a:lt1>
      <a:dk2>
        <a:srgbClr val="004171"/>
      </a:dk2>
      <a:lt2>
        <a:srgbClr val="FCC51D"/>
      </a:lt2>
      <a:accent1>
        <a:srgbClr val="E2001A"/>
      </a:accent1>
      <a:accent2>
        <a:srgbClr val="B2B2B2"/>
      </a:accent2>
      <a:accent3>
        <a:srgbClr val="FFFFFF"/>
      </a:accent3>
      <a:accent4>
        <a:srgbClr val="484C4C"/>
      </a:accent4>
      <a:accent5>
        <a:srgbClr val="EEAAAB"/>
      </a:accent5>
      <a:accent6>
        <a:srgbClr val="A1A1A1"/>
      </a:accent6>
      <a:hlink>
        <a:srgbClr val="96C147"/>
      </a:hlink>
      <a:folHlink>
        <a:srgbClr val="318D37"/>
      </a:folHlink>
    </a:clrScheme>
    <a:fontScheme name="Präsentation_Vorlage_METROSYSTEMS_4zu3_de_groß_201010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12700" algn="ctr">
          <a:solidFill>
            <a:schemeClr val="bg1"/>
          </a:solidFill>
          <a:round/>
          <a:headEnd/>
          <a:tailEnd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33"/>
        </a:solidFill>
        <a:ln w="127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folHlink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_Vorlage_METROSYSTEMS_4zu3_de_groß_20101026 1">
        <a:dk1>
          <a:srgbClr val="565A5B"/>
        </a:dk1>
        <a:lt1>
          <a:srgbClr val="FFFFFF"/>
        </a:lt1>
        <a:dk2>
          <a:srgbClr val="004171"/>
        </a:dk2>
        <a:lt2>
          <a:srgbClr val="FCC51D"/>
        </a:lt2>
        <a:accent1>
          <a:srgbClr val="E2001A"/>
        </a:accent1>
        <a:accent2>
          <a:srgbClr val="B2B2B2"/>
        </a:accent2>
        <a:accent3>
          <a:srgbClr val="FFFFFF"/>
        </a:accent3>
        <a:accent4>
          <a:srgbClr val="484C4C"/>
        </a:accent4>
        <a:accent5>
          <a:srgbClr val="EEAAAB"/>
        </a:accent5>
        <a:accent6>
          <a:srgbClr val="A1A1A1"/>
        </a:accent6>
        <a:hlink>
          <a:srgbClr val="96C147"/>
        </a:hlink>
        <a:folHlink>
          <a:srgbClr val="318D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Bildschirmpräsentation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Standarddesign</vt:lpstr>
      <vt:lpstr>Präsentation_Vorlage_METROSYSTEMS_4zu3_de_groß_20101026</vt:lpstr>
      <vt:lpstr>Folie 1</vt:lpstr>
      <vt:lpstr>YOLT – You only live twice</vt:lpstr>
      <vt:lpstr>YOLT – You only live twice</vt:lpstr>
      <vt:lpstr>YOLT – You only live twice</vt:lpstr>
      <vt:lpstr>YOLT – You only live twice</vt:lpstr>
      <vt:lpstr>YOLT – You only live twice</vt:lpstr>
      <vt:lpstr>Folie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YOLT - You only live twice</dc:title>
  <dc:creator>Sascha Kriegler</dc:creator>
  <cp:lastModifiedBy>Windows User</cp:lastModifiedBy>
  <cp:revision>22</cp:revision>
  <dcterms:created xsi:type="dcterms:W3CDTF">2012-08-30T12:12:53Z</dcterms:created>
  <dcterms:modified xsi:type="dcterms:W3CDTF">2015-06-19T14:40:20Z</dcterms:modified>
</cp:coreProperties>
</file>